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  <p:sldId id="267" r:id="rId3"/>
    <p:sldId id="260" r:id="rId4"/>
    <p:sldId id="268" r:id="rId5"/>
    <p:sldId id="266" r:id="rId6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00FF"/>
    <a:srgbClr val="B2B2B2"/>
    <a:srgbClr val="66CCFF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17" autoAdjust="0"/>
    <p:restoredTop sz="94660"/>
  </p:normalViewPr>
  <p:slideViewPr>
    <p:cSldViewPr>
      <p:cViewPr varScale="1">
        <p:scale>
          <a:sx n="68" d="100"/>
          <a:sy n="68" d="100"/>
        </p:scale>
        <p:origin x="66" y="360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974386D-736C-4F23-B603-496035736A3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38250" y="1122363"/>
            <a:ext cx="74295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023DC45-F26B-47B6-B9C9-483C67ED011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1560700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1AD26E6-E600-4D69-BF7C-CC45A507CA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C2829F5-6141-44C4-B128-1DF43C008B4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7630006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3CFF6C9C-ABCB-4E93-B4EA-515C7206642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988175" y="188913"/>
            <a:ext cx="2236788" cy="59880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9EC94E8-4DB8-4FD6-AEB6-E2E09677EA1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273050" y="188913"/>
            <a:ext cx="6562725" cy="59880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8982508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3D7DE72-5F86-4461-AE08-60B55B7E0C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45BBA3A-9292-48C0-94A1-3C2145B6CA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4401557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3458111-493C-416E-AB69-22F6ECD2EB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6275" y="1709738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A538415-154B-419B-A934-D048515BF5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76275" y="4589463"/>
            <a:ext cx="8543925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5831941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6934394-FC07-4D1A-9B13-7874AE55D0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F815279-2B89-4299-B789-62F1314CEC9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195762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4AAB2B5-0825-421E-B496-092D24E55AD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29200" y="1825625"/>
            <a:ext cx="4195763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0302711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BC04314-B71E-4168-B8EA-D69FA0098D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365125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FFB2B56-BFB2-4185-9A52-0CDB0F99E0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2625" y="1681163"/>
            <a:ext cx="4191000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0BF0160-32AD-4CC2-BE2C-5EC9BE67409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82625" y="2505075"/>
            <a:ext cx="4191000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65845E58-655B-478F-A9FC-A01BA671E43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6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86CB8116-4FCB-4BC1-835F-683ACA82C6D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6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7438267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80215B-4CEA-4590-A459-6F4D0CF7D2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6958705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746089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C3C30C-EF77-4534-9353-51EB941E7D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E26224A-38B2-406F-8365-872BD6B4B2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11638" y="987425"/>
            <a:ext cx="5014912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A13C0A9-4AFF-47F8-AB35-35E63F47A27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9186252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F8E8824-8986-40DC-8E27-EC7E17007B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6D4CAFA4-4AC5-4D9C-8D06-C8905F1CF9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11638" y="987425"/>
            <a:ext cx="5014912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EE23408-D230-400C-A15F-29FC7075488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2020912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95FD695E-333D-4416-9A2C-B8C2734138B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273050" y="188913"/>
            <a:ext cx="8915400" cy="431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2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pic>
        <p:nvPicPr>
          <p:cNvPr id="1031" name="Picture 7">
            <a:extLst>
              <a:ext uri="{FF2B5EF4-FFF2-40B4-BE49-F238E27FC236}">
                <a16:creationId xmlns:a16="http://schemas.microsoft.com/office/drawing/2014/main" id="{B11E70FC-3771-46F0-AE20-DB8D1034D910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>
            <a:extLst>
              <a:ext uri="{FF2B5EF4-FFF2-40B4-BE49-F238E27FC236}">
                <a16:creationId xmlns:a16="http://schemas.microsoft.com/office/drawing/2014/main" id="{3937F42F-EA73-4E84-A161-407B51B055E4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044825" cy="214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/>
              <a:t>Copyright©2011 </a:t>
            </a:r>
            <a:r>
              <a:rPr lang="en-US" altLang="ja-JP" sz="800" b="1">
                <a:hlinkClick r:id="rId14"/>
              </a:rPr>
              <a:t>http://www.digipot.net</a:t>
            </a:r>
            <a:r>
              <a:rPr lang="en-US" altLang="ja-JP" sz="800" b="1"/>
              <a:t> All rights reserved. </a:t>
            </a:r>
          </a:p>
        </p:txBody>
      </p:sp>
      <p:sp>
        <p:nvSpPr>
          <p:cNvPr id="1033" name="Rectangle 9">
            <a:extLst>
              <a:ext uri="{FF2B5EF4-FFF2-40B4-BE49-F238E27FC236}">
                <a16:creationId xmlns:a16="http://schemas.microsoft.com/office/drawing/2014/main" id="{23C38E16-98E1-4335-AF85-A8192E2BD64C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4" name="Rectangle 10">
            <a:extLst>
              <a:ext uri="{FF2B5EF4-FFF2-40B4-BE49-F238E27FC236}">
                <a16:creationId xmlns:a16="http://schemas.microsoft.com/office/drawing/2014/main" id="{5F74FA69-05AF-4AB7-93D2-694FA1871ED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5" name="Rectangle 11">
            <a:extLst>
              <a:ext uri="{FF2B5EF4-FFF2-40B4-BE49-F238E27FC236}">
                <a16:creationId xmlns:a16="http://schemas.microsoft.com/office/drawing/2014/main" id="{9E26A065-F22D-492D-A12D-2C2D20507D9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>
            <a:extLst>
              <a:ext uri="{FF2B5EF4-FFF2-40B4-BE49-F238E27FC236}">
                <a16:creationId xmlns:a16="http://schemas.microsoft.com/office/drawing/2014/main" id="{88F61E2A-1938-4FDF-9062-05CEE0F700F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>
            <a:extLst>
              <a:ext uri="{FF2B5EF4-FFF2-40B4-BE49-F238E27FC236}">
                <a16:creationId xmlns:a16="http://schemas.microsoft.com/office/drawing/2014/main" id="{17EA0682-2EDC-42BF-BE9B-EF18120AD7A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>
            <a:extLst>
              <a:ext uri="{FF2B5EF4-FFF2-40B4-BE49-F238E27FC236}">
                <a16:creationId xmlns:a16="http://schemas.microsoft.com/office/drawing/2014/main" id="{3189EAF4-1AC8-489A-8E99-69863BFC428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>
            <a:extLst>
              <a:ext uri="{FF2B5EF4-FFF2-40B4-BE49-F238E27FC236}">
                <a16:creationId xmlns:a16="http://schemas.microsoft.com/office/drawing/2014/main" id="{CBB91DC4-DB4F-4C29-9724-B4C04686363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>
            <a:extLst>
              <a:ext uri="{FF2B5EF4-FFF2-40B4-BE49-F238E27FC236}">
                <a16:creationId xmlns:a16="http://schemas.microsoft.com/office/drawing/2014/main" id="{0C936627-4CE9-45EB-8051-15E5F34CAA8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1" name="Rectangle 17">
            <a:extLst>
              <a:ext uri="{FF2B5EF4-FFF2-40B4-BE49-F238E27FC236}">
                <a16:creationId xmlns:a16="http://schemas.microsoft.com/office/drawing/2014/main" id="{5F2E8D04-73C8-4054-B57F-70F1C7459E9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>
            <a:extLst>
              <a:ext uri="{FF2B5EF4-FFF2-40B4-BE49-F238E27FC236}">
                <a16:creationId xmlns:a16="http://schemas.microsoft.com/office/drawing/2014/main" id="{016FDF94-0192-48ED-AE5E-032A5FFE3A6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>
            <a:extLst>
              <a:ext uri="{FF2B5EF4-FFF2-40B4-BE49-F238E27FC236}">
                <a16:creationId xmlns:a16="http://schemas.microsoft.com/office/drawing/2014/main" id="{E6A5DDFF-DF7B-4880-A5B3-44F8551184C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>
            <a:extLst>
              <a:ext uri="{FF2B5EF4-FFF2-40B4-BE49-F238E27FC236}">
                <a16:creationId xmlns:a16="http://schemas.microsoft.com/office/drawing/2014/main" id="{98924617-B836-465F-A044-13218755FD5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>
            <a:extLst>
              <a:ext uri="{FF2B5EF4-FFF2-40B4-BE49-F238E27FC236}">
                <a16:creationId xmlns:a16="http://schemas.microsoft.com/office/drawing/2014/main" id="{03B56FBD-EF9B-4BC0-8DE7-BDFFC182DAC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>
            <a:extLst>
              <a:ext uri="{FF2B5EF4-FFF2-40B4-BE49-F238E27FC236}">
                <a16:creationId xmlns:a16="http://schemas.microsoft.com/office/drawing/2014/main" id="{2D19788D-10F7-4249-AD22-6222D615A3D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>
            <a:extLst>
              <a:ext uri="{FF2B5EF4-FFF2-40B4-BE49-F238E27FC236}">
                <a16:creationId xmlns:a16="http://schemas.microsoft.com/office/drawing/2014/main" id="{72B19C37-CE53-4E17-8903-0C2CF73CD2E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 kern="1200">
          <a:solidFill>
            <a:schemeClr val="accent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accent2"/>
          </a:solidFill>
          <a:latin typeface="メイリオ" panose="020B0604030504040204" pitchFamily="50" charset="-128"/>
          <a:ea typeface="メイリオ" panose="020B0604030504040204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accent2"/>
          </a:solidFill>
          <a:latin typeface="メイリオ" panose="020B0604030504040204" pitchFamily="50" charset="-128"/>
          <a:ea typeface="メイリオ" panose="020B0604030504040204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accent2"/>
          </a:solidFill>
          <a:latin typeface="メイリオ" panose="020B0604030504040204" pitchFamily="50" charset="-128"/>
          <a:ea typeface="メイリオ" panose="020B0604030504040204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accent2"/>
          </a:solidFill>
          <a:latin typeface="メイリオ" panose="020B0604030504040204" pitchFamily="50" charset="-128"/>
          <a:ea typeface="メイリオ" panose="020B0604030504040204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accent2"/>
          </a:solidFill>
          <a:latin typeface="メイリオ" panose="020B0604030504040204" pitchFamily="50" charset="-128"/>
          <a:ea typeface="メイリオ" panose="020B0604030504040204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accent2"/>
          </a:solidFill>
          <a:latin typeface="メイリオ" panose="020B0604030504040204" pitchFamily="50" charset="-128"/>
          <a:ea typeface="メイリオ" panose="020B0604030504040204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accent2"/>
          </a:solidFill>
          <a:latin typeface="メイリオ" panose="020B0604030504040204" pitchFamily="50" charset="-128"/>
          <a:ea typeface="メイリオ" panose="020B0604030504040204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accent2"/>
          </a:solidFill>
          <a:latin typeface="メイリオ" panose="020B0604030504040204" pitchFamily="50" charset="-128"/>
          <a:ea typeface="メイリオ" panose="020B0604030504040204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554" name="Group 2">
            <a:extLst>
              <a:ext uri="{FF2B5EF4-FFF2-40B4-BE49-F238E27FC236}">
                <a16:creationId xmlns:a16="http://schemas.microsoft.com/office/drawing/2014/main" id="{0432608C-CA89-411D-B7F9-50E610DE2458}"/>
              </a:ext>
            </a:extLst>
          </p:cNvPr>
          <p:cNvGrpSpPr>
            <a:grpSpLocks/>
          </p:cNvGrpSpPr>
          <p:nvPr/>
        </p:nvGrpSpPr>
        <p:grpSpPr bwMode="auto">
          <a:xfrm>
            <a:off x="488950" y="908050"/>
            <a:ext cx="1511300" cy="1458913"/>
            <a:chOff x="716" y="2478"/>
            <a:chExt cx="1315" cy="1270"/>
          </a:xfrm>
        </p:grpSpPr>
        <p:sp>
          <p:nvSpPr>
            <p:cNvPr id="23555" name="Oval 3">
              <a:extLst>
                <a:ext uri="{FF2B5EF4-FFF2-40B4-BE49-F238E27FC236}">
                  <a16:creationId xmlns:a16="http://schemas.microsoft.com/office/drawing/2014/main" id="{32A7EFEB-00FE-4240-9C47-F27A373C4A3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7" y="2614"/>
              <a:ext cx="1134" cy="1134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56" name="Oval 4">
              <a:extLst>
                <a:ext uri="{FF2B5EF4-FFF2-40B4-BE49-F238E27FC236}">
                  <a16:creationId xmlns:a16="http://schemas.microsoft.com/office/drawing/2014/main" id="{1379E160-AF4A-4786-AE99-F7667A3CE92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16" y="2478"/>
              <a:ext cx="453" cy="453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57" name="Oval 5">
              <a:extLst>
                <a:ext uri="{FF2B5EF4-FFF2-40B4-BE49-F238E27FC236}">
                  <a16:creationId xmlns:a16="http://schemas.microsoft.com/office/drawing/2014/main" id="{9E531155-FA20-4DAF-AA26-9F9A9D56C99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8" y="2478"/>
              <a:ext cx="453" cy="453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3558" name="Group 6">
            <a:extLst>
              <a:ext uri="{FF2B5EF4-FFF2-40B4-BE49-F238E27FC236}">
                <a16:creationId xmlns:a16="http://schemas.microsoft.com/office/drawing/2014/main" id="{A3F7F230-CE81-400A-8B94-DDDAC43B26DF}"/>
              </a:ext>
            </a:extLst>
          </p:cNvPr>
          <p:cNvGrpSpPr>
            <a:grpSpLocks/>
          </p:cNvGrpSpPr>
          <p:nvPr/>
        </p:nvGrpSpPr>
        <p:grpSpPr bwMode="auto">
          <a:xfrm>
            <a:off x="2216150" y="908050"/>
            <a:ext cx="1728788" cy="1482725"/>
            <a:chOff x="1124" y="2115"/>
            <a:chExt cx="1164" cy="997"/>
          </a:xfrm>
        </p:grpSpPr>
        <p:sp>
          <p:nvSpPr>
            <p:cNvPr id="23559" name="Oval 7">
              <a:extLst>
                <a:ext uri="{FF2B5EF4-FFF2-40B4-BE49-F238E27FC236}">
                  <a16:creationId xmlns:a16="http://schemas.microsoft.com/office/drawing/2014/main" id="{D0564D5C-B217-4CC4-91C5-B7A9C953F93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5" y="2160"/>
              <a:ext cx="952" cy="952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60" name="Freeform 8">
              <a:extLst>
                <a:ext uri="{FF2B5EF4-FFF2-40B4-BE49-F238E27FC236}">
                  <a16:creationId xmlns:a16="http://schemas.microsoft.com/office/drawing/2014/main" id="{44E983BB-B6FC-4BB7-83E7-B96C30DBC094}"/>
                </a:ext>
              </a:extLst>
            </p:cNvPr>
            <p:cNvSpPr>
              <a:spLocks/>
            </p:cNvSpPr>
            <p:nvPr/>
          </p:nvSpPr>
          <p:spPr bwMode="auto">
            <a:xfrm rot="900000">
              <a:off x="1124" y="2115"/>
              <a:ext cx="529" cy="476"/>
            </a:xfrm>
            <a:custGeom>
              <a:avLst/>
              <a:gdLst>
                <a:gd name="T0" fmla="*/ 227 w 529"/>
                <a:gd name="T1" fmla="*/ 461 h 476"/>
                <a:gd name="T2" fmla="*/ 45 w 529"/>
                <a:gd name="T3" fmla="*/ 53 h 476"/>
                <a:gd name="T4" fmla="*/ 499 w 529"/>
                <a:gd name="T5" fmla="*/ 143 h 476"/>
                <a:gd name="T6" fmla="*/ 227 w 529"/>
                <a:gd name="T7" fmla="*/ 461 h 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29" h="476">
                  <a:moveTo>
                    <a:pt x="227" y="461"/>
                  </a:moveTo>
                  <a:cubicBezTo>
                    <a:pt x="152" y="446"/>
                    <a:pt x="0" y="106"/>
                    <a:pt x="45" y="53"/>
                  </a:cubicBezTo>
                  <a:cubicBezTo>
                    <a:pt x="90" y="0"/>
                    <a:pt x="469" y="75"/>
                    <a:pt x="499" y="143"/>
                  </a:cubicBezTo>
                  <a:cubicBezTo>
                    <a:pt x="529" y="211"/>
                    <a:pt x="302" y="476"/>
                    <a:pt x="227" y="461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1" name="Freeform 9">
              <a:extLst>
                <a:ext uri="{FF2B5EF4-FFF2-40B4-BE49-F238E27FC236}">
                  <a16:creationId xmlns:a16="http://schemas.microsoft.com/office/drawing/2014/main" id="{1BB84033-177B-4C01-B2DB-5C1D4CE386CD}"/>
                </a:ext>
              </a:extLst>
            </p:cNvPr>
            <p:cNvSpPr>
              <a:spLocks/>
            </p:cNvSpPr>
            <p:nvPr/>
          </p:nvSpPr>
          <p:spPr bwMode="auto">
            <a:xfrm rot="20700000" flipH="1">
              <a:off x="1759" y="2115"/>
              <a:ext cx="529" cy="476"/>
            </a:xfrm>
            <a:custGeom>
              <a:avLst/>
              <a:gdLst>
                <a:gd name="T0" fmla="*/ 227 w 529"/>
                <a:gd name="T1" fmla="*/ 461 h 476"/>
                <a:gd name="T2" fmla="*/ 45 w 529"/>
                <a:gd name="T3" fmla="*/ 53 h 476"/>
                <a:gd name="T4" fmla="*/ 499 w 529"/>
                <a:gd name="T5" fmla="*/ 143 h 476"/>
                <a:gd name="T6" fmla="*/ 227 w 529"/>
                <a:gd name="T7" fmla="*/ 461 h 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29" h="476">
                  <a:moveTo>
                    <a:pt x="227" y="461"/>
                  </a:moveTo>
                  <a:cubicBezTo>
                    <a:pt x="152" y="446"/>
                    <a:pt x="0" y="106"/>
                    <a:pt x="45" y="53"/>
                  </a:cubicBezTo>
                  <a:cubicBezTo>
                    <a:pt x="90" y="0"/>
                    <a:pt x="469" y="75"/>
                    <a:pt x="499" y="143"/>
                  </a:cubicBezTo>
                  <a:cubicBezTo>
                    <a:pt x="529" y="211"/>
                    <a:pt x="302" y="476"/>
                    <a:pt x="227" y="461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3562" name="Group 10">
            <a:extLst>
              <a:ext uri="{FF2B5EF4-FFF2-40B4-BE49-F238E27FC236}">
                <a16:creationId xmlns:a16="http://schemas.microsoft.com/office/drawing/2014/main" id="{F241B224-506D-4CB0-A45F-B93C3A9CE6D0}"/>
              </a:ext>
            </a:extLst>
          </p:cNvPr>
          <p:cNvGrpSpPr>
            <a:grpSpLocks/>
          </p:cNvGrpSpPr>
          <p:nvPr/>
        </p:nvGrpSpPr>
        <p:grpSpPr bwMode="auto">
          <a:xfrm>
            <a:off x="4521200" y="692150"/>
            <a:ext cx="936625" cy="1727200"/>
            <a:chOff x="2122" y="1842"/>
            <a:chExt cx="590" cy="1225"/>
          </a:xfrm>
        </p:grpSpPr>
        <p:sp>
          <p:nvSpPr>
            <p:cNvPr id="23563" name="Freeform 11">
              <a:extLst>
                <a:ext uri="{FF2B5EF4-FFF2-40B4-BE49-F238E27FC236}">
                  <a16:creationId xmlns:a16="http://schemas.microsoft.com/office/drawing/2014/main" id="{973ABC1E-B1F3-4570-B235-8477C493E13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67" y="1842"/>
              <a:ext cx="227" cy="780"/>
            </a:xfrm>
            <a:custGeom>
              <a:avLst/>
              <a:gdLst>
                <a:gd name="T0" fmla="*/ 188 w 354"/>
                <a:gd name="T1" fmla="*/ 1089 h 1233"/>
                <a:gd name="T2" fmla="*/ 7 w 354"/>
                <a:gd name="T3" fmla="*/ 227 h 1233"/>
                <a:gd name="T4" fmla="*/ 143 w 354"/>
                <a:gd name="T5" fmla="*/ 0 h 1233"/>
                <a:gd name="T6" fmla="*/ 324 w 354"/>
                <a:gd name="T7" fmla="*/ 227 h 1233"/>
                <a:gd name="T8" fmla="*/ 324 w 354"/>
                <a:gd name="T9" fmla="*/ 1089 h 1233"/>
                <a:gd name="T10" fmla="*/ 188 w 354"/>
                <a:gd name="T11" fmla="*/ 1089 h 1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4" h="1233">
                  <a:moveTo>
                    <a:pt x="188" y="1089"/>
                  </a:moveTo>
                  <a:cubicBezTo>
                    <a:pt x="135" y="945"/>
                    <a:pt x="14" y="408"/>
                    <a:pt x="7" y="227"/>
                  </a:cubicBezTo>
                  <a:cubicBezTo>
                    <a:pt x="0" y="46"/>
                    <a:pt x="90" y="0"/>
                    <a:pt x="143" y="0"/>
                  </a:cubicBezTo>
                  <a:cubicBezTo>
                    <a:pt x="196" y="0"/>
                    <a:pt x="294" y="46"/>
                    <a:pt x="324" y="227"/>
                  </a:cubicBezTo>
                  <a:cubicBezTo>
                    <a:pt x="354" y="408"/>
                    <a:pt x="347" y="945"/>
                    <a:pt x="324" y="1089"/>
                  </a:cubicBezTo>
                  <a:cubicBezTo>
                    <a:pt x="301" y="1233"/>
                    <a:pt x="241" y="1233"/>
                    <a:pt x="188" y="1089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4" name="Freeform 12">
              <a:extLst>
                <a:ext uri="{FF2B5EF4-FFF2-40B4-BE49-F238E27FC236}">
                  <a16:creationId xmlns:a16="http://schemas.microsoft.com/office/drawing/2014/main" id="{B02563ED-6E7B-4571-B3AE-76A7651D624B}"/>
                </a:ext>
              </a:extLst>
            </p:cNvPr>
            <p:cNvSpPr>
              <a:spLocks/>
            </p:cNvSpPr>
            <p:nvPr/>
          </p:nvSpPr>
          <p:spPr bwMode="auto">
            <a:xfrm flipH="1">
              <a:off x="2440" y="1842"/>
              <a:ext cx="227" cy="780"/>
            </a:xfrm>
            <a:custGeom>
              <a:avLst/>
              <a:gdLst>
                <a:gd name="T0" fmla="*/ 188 w 354"/>
                <a:gd name="T1" fmla="*/ 1089 h 1233"/>
                <a:gd name="T2" fmla="*/ 7 w 354"/>
                <a:gd name="T3" fmla="*/ 227 h 1233"/>
                <a:gd name="T4" fmla="*/ 143 w 354"/>
                <a:gd name="T5" fmla="*/ 0 h 1233"/>
                <a:gd name="T6" fmla="*/ 324 w 354"/>
                <a:gd name="T7" fmla="*/ 227 h 1233"/>
                <a:gd name="T8" fmla="*/ 324 w 354"/>
                <a:gd name="T9" fmla="*/ 1089 h 1233"/>
                <a:gd name="T10" fmla="*/ 188 w 354"/>
                <a:gd name="T11" fmla="*/ 1089 h 12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4" h="1233">
                  <a:moveTo>
                    <a:pt x="188" y="1089"/>
                  </a:moveTo>
                  <a:cubicBezTo>
                    <a:pt x="135" y="945"/>
                    <a:pt x="14" y="408"/>
                    <a:pt x="7" y="227"/>
                  </a:cubicBezTo>
                  <a:cubicBezTo>
                    <a:pt x="0" y="46"/>
                    <a:pt x="90" y="0"/>
                    <a:pt x="143" y="0"/>
                  </a:cubicBezTo>
                  <a:cubicBezTo>
                    <a:pt x="196" y="0"/>
                    <a:pt x="294" y="46"/>
                    <a:pt x="324" y="227"/>
                  </a:cubicBezTo>
                  <a:cubicBezTo>
                    <a:pt x="354" y="408"/>
                    <a:pt x="347" y="945"/>
                    <a:pt x="324" y="1089"/>
                  </a:cubicBezTo>
                  <a:cubicBezTo>
                    <a:pt x="301" y="1233"/>
                    <a:pt x="241" y="1233"/>
                    <a:pt x="188" y="1089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565" name="Oval 13">
              <a:extLst>
                <a:ext uri="{FF2B5EF4-FFF2-40B4-BE49-F238E27FC236}">
                  <a16:creationId xmlns:a16="http://schemas.microsoft.com/office/drawing/2014/main" id="{7518A262-C834-47B9-B29F-2599CECB4E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22" y="2432"/>
              <a:ext cx="590" cy="635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3566" name="Group 14">
            <a:extLst>
              <a:ext uri="{FF2B5EF4-FFF2-40B4-BE49-F238E27FC236}">
                <a16:creationId xmlns:a16="http://schemas.microsoft.com/office/drawing/2014/main" id="{51F0C7D1-5B17-450B-81CC-11BA26FB6BFA}"/>
              </a:ext>
            </a:extLst>
          </p:cNvPr>
          <p:cNvGrpSpPr>
            <a:grpSpLocks/>
          </p:cNvGrpSpPr>
          <p:nvPr/>
        </p:nvGrpSpPr>
        <p:grpSpPr bwMode="auto">
          <a:xfrm>
            <a:off x="4160838" y="2852738"/>
            <a:ext cx="1584325" cy="1492250"/>
            <a:chOff x="1895" y="1525"/>
            <a:chExt cx="771" cy="726"/>
          </a:xfrm>
        </p:grpSpPr>
        <p:sp>
          <p:nvSpPr>
            <p:cNvPr id="23567" name="Oval 15">
              <a:extLst>
                <a:ext uri="{FF2B5EF4-FFF2-40B4-BE49-F238E27FC236}">
                  <a16:creationId xmlns:a16="http://schemas.microsoft.com/office/drawing/2014/main" id="{50866A06-70C8-453C-9AB5-7F876C52A0A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95" y="1616"/>
              <a:ext cx="771" cy="635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68" name="Oval 16">
              <a:extLst>
                <a:ext uri="{FF2B5EF4-FFF2-40B4-BE49-F238E27FC236}">
                  <a16:creationId xmlns:a16="http://schemas.microsoft.com/office/drawing/2014/main" id="{0E25BE43-C822-45EF-B061-444E3428C9E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95" y="1525"/>
              <a:ext cx="272" cy="272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69" name="Oval 17">
              <a:extLst>
                <a:ext uri="{FF2B5EF4-FFF2-40B4-BE49-F238E27FC236}">
                  <a16:creationId xmlns:a16="http://schemas.microsoft.com/office/drawing/2014/main" id="{1A290F80-85D1-441F-9EBC-49DDD30AF7B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94" y="1525"/>
              <a:ext cx="272" cy="272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3570" name="Group 18">
            <a:extLst>
              <a:ext uri="{FF2B5EF4-FFF2-40B4-BE49-F238E27FC236}">
                <a16:creationId xmlns:a16="http://schemas.microsoft.com/office/drawing/2014/main" id="{3DBD534E-9EA9-45CF-9407-4D8928C7B106}"/>
              </a:ext>
            </a:extLst>
          </p:cNvPr>
          <p:cNvGrpSpPr>
            <a:grpSpLocks/>
          </p:cNvGrpSpPr>
          <p:nvPr/>
        </p:nvGrpSpPr>
        <p:grpSpPr bwMode="auto">
          <a:xfrm>
            <a:off x="415925" y="2924175"/>
            <a:ext cx="1584325" cy="1281113"/>
            <a:chOff x="217" y="2024"/>
            <a:chExt cx="953" cy="771"/>
          </a:xfrm>
        </p:grpSpPr>
        <p:sp>
          <p:nvSpPr>
            <p:cNvPr id="23571" name="Oval 19">
              <a:extLst>
                <a:ext uri="{FF2B5EF4-FFF2-40B4-BE49-F238E27FC236}">
                  <a16:creationId xmlns:a16="http://schemas.microsoft.com/office/drawing/2014/main" id="{8081AF31-D9CE-4794-B9E7-9B81739CC8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8" y="2024"/>
              <a:ext cx="590" cy="771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72" name="Oval 20">
              <a:extLst>
                <a:ext uri="{FF2B5EF4-FFF2-40B4-BE49-F238E27FC236}">
                  <a16:creationId xmlns:a16="http://schemas.microsoft.com/office/drawing/2014/main" id="{9504BF45-B066-4B61-99ED-8C2943A0349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17" y="2024"/>
              <a:ext cx="363" cy="136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73" name="Oval 21">
              <a:extLst>
                <a:ext uri="{FF2B5EF4-FFF2-40B4-BE49-F238E27FC236}">
                  <a16:creationId xmlns:a16="http://schemas.microsoft.com/office/drawing/2014/main" id="{2EAE2AEE-D16B-4A5B-977E-0F69C0B830C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7" y="2024"/>
              <a:ext cx="363" cy="136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3574" name="Group 22">
            <a:extLst>
              <a:ext uri="{FF2B5EF4-FFF2-40B4-BE49-F238E27FC236}">
                <a16:creationId xmlns:a16="http://schemas.microsoft.com/office/drawing/2014/main" id="{33AA2181-3E20-43B0-8504-DA500A10D4AA}"/>
              </a:ext>
            </a:extLst>
          </p:cNvPr>
          <p:cNvGrpSpPr>
            <a:grpSpLocks/>
          </p:cNvGrpSpPr>
          <p:nvPr/>
        </p:nvGrpSpPr>
        <p:grpSpPr bwMode="auto">
          <a:xfrm>
            <a:off x="2289175" y="2781300"/>
            <a:ext cx="1584325" cy="1433513"/>
            <a:chOff x="1261" y="1933"/>
            <a:chExt cx="953" cy="862"/>
          </a:xfrm>
        </p:grpSpPr>
        <p:sp>
          <p:nvSpPr>
            <p:cNvPr id="23575" name="Oval 23">
              <a:extLst>
                <a:ext uri="{FF2B5EF4-FFF2-40B4-BE49-F238E27FC236}">
                  <a16:creationId xmlns:a16="http://schemas.microsoft.com/office/drawing/2014/main" id="{3550268F-A755-475B-B77F-C27C0C8A04F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42" y="2024"/>
              <a:ext cx="590" cy="771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76" name="Oval 24">
              <a:extLst>
                <a:ext uri="{FF2B5EF4-FFF2-40B4-BE49-F238E27FC236}">
                  <a16:creationId xmlns:a16="http://schemas.microsoft.com/office/drawing/2014/main" id="{33E3665E-22BB-4C99-9570-1BEBFA65075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61" y="2024"/>
              <a:ext cx="363" cy="136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77" name="Oval 25">
              <a:extLst>
                <a:ext uri="{FF2B5EF4-FFF2-40B4-BE49-F238E27FC236}">
                  <a16:creationId xmlns:a16="http://schemas.microsoft.com/office/drawing/2014/main" id="{944BE734-A3E8-4AC4-81FA-FC60AD4AF8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51" y="2024"/>
              <a:ext cx="363" cy="136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78" name="AutoShape 26">
              <a:extLst>
                <a:ext uri="{FF2B5EF4-FFF2-40B4-BE49-F238E27FC236}">
                  <a16:creationId xmlns:a16="http://schemas.microsoft.com/office/drawing/2014/main" id="{5A9D5E5F-2E0A-4EBF-A40E-846B119EE2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8" y="1933"/>
              <a:ext cx="91" cy="136"/>
            </a:xfrm>
            <a:prstGeom prst="triangle">
              <a:avLst>
                <a:gd name="adj" fmla="val 50000"/>
              </a:avLst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79" name="AutoShape 27">
              <a:extLst>
                <a:ext uri="{FF2B5EF4-FFF2-40B4-BE49-F238E27FC236}">
                  <a16:creationId xmlns:a16="http://schemas.microsoft.com/office/drawing/2014/main" id="{B297DE20-7741-482B-A6C8-E02FD958439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05" y="1933"/>
              <a:ext cx="91" cy="136"/>
            </a:xfrm>
            <a:prstGeom prst="triangle">
              <a:avLst>
                <a:gd name="adj" fmla="val 50000"/>
              </a:avLst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3580" name="Group 28">
            <a:extLst>
              <a:ext uri="{FF2B5EF4-FFF2-40B4-BE49-F238E27FC236}">
                <a16:creationId xmlns:a16="http://schemas.microsoft.com/office/drawing/2014/main" id="{C021E8E9-C4F7-44DF-95CB-A68A695861E3}"/>
              </a:ext>
            </a:extLst>
          </p:cNvPr>
          <p:cNvGrpSpPr>
            <a:grpSpLocks/>
          </p:cNvGrpSpPr>
          <p:nvPr/>
        </p:nvGrpSpPr>
        <p:grpSpPr bwMode="auto">
          <a:xfrm>
            <a:off x="776288" y="4724400"/>
            <a:ext cx="936625" cy="1511300"/>
            <a:chOff x="398" y="3022"/>
            <a:chExt cx="590" cy="952"/>
          </a:xfrm>
        </p:grpSpPr>
        <p:sp>
          <p:nvSpPr>
            <p:cNvPr id="23581" name="Oval 29">
              <a:extLst>
                <a:ext uri="{FF2B5EF4-FFF2-40B4-BE49-F238E27FC236}">
                  <a16:creationId xmlns:a16="http://schemas.microsoft.com/office/drawing/2014/main" id="{F8B09DF3-2AFC-483A-A732-0FEF7BB0445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8" y="3203"/>
              <a:ext cx="590" cy="771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82" name="Oval 30">
              <a:extLst>
                <a:ext uri="{FF2B5EF4-FFF2-40B4-BE49-F238E27FC236}">
                  <a16:creationId xmlns:a16="http://schemas.microsoft.com/office/drawing/2014/main" id="{13F23434-8136-43BE-B779-EFF6F4A6ABA8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3600000">
              <a:off x="284" y="3136"/>
              <a:ext cx="363" cy="136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83" name="Oval 31">
              <a:extLst>
                <a:ext uri="{FF2B5EF4-FFF2-40B4-BE49-F238E27FC236}">
                  <a16:creationId xmlns:a16="http://schemas.microsoft.com/office/drawing/2014/main" id="{D451B4BE-5F82-4A29-869A-87820BA1D5F1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8000000" flipH="1">
              <a:off x="738" y="3136"/>
              <a:ext cx="363" cy="136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3592" name="Group 40">
            <a:extLst>
              <a:ext uri="{FF2B5EF4-FFF2-40B4-BE49-F238E27FC236}">
                <a16:creationId xmlns:a16="http://schemas.microsoft.com/office/drawing/2014/main" id="{85B48871-A20D-4053-9F7F-7B847BA3CB95}"/>
              </a:ext>
            </a:extLst>
          </p:cNvPr>
          <p:cNvGrpSpPr>
            <a:grpSpLocks/>
          </p:cNvGrpSpPr>
          <p:nvPr/>
        </p:nvGrpSpPr>
        <p:grpSpPr bwMode="auto">
          <a:xfrm>
            <a:off x="2289175" y="4797425"/>
            <a:ext cx="1584325" cy="1500188"/>
            <a:chOff x="1260" y="3113"/>
            <a:chExt cx="862" cy="816"/>
          </a:xfrm>
        </p:grpSpPr>
        <p:sp>
          <p:nvSpPr>
            <p:cNvPr id="23584" name="Oval 32">
              <a:extLst>
                <a:ext uri="{FF2B5EF4-FFF2-40B4-BE49-F238E27FC236}">
                  <a16:creationId xmlns:a16="http://schemas.microsoft.com/office/drawing/2014/main" id="{46EDC824-A76A-47F5-B97C-741B86E039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96" y="3113"/>
              <a:ext cx="590" cy="771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85" name="Oval 33">
              <a:extLst>
                <a:ext uri="{FF2B5EF4-FFF2-40B4-BE49-F238E27FC236}">
                  <a16:creationId xmlns:a16="http://schemas.microsoft.com/office/drawing/2014/main" id="{919145FF-DE24-4888-9435-55CD786E650E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-1800000">
              <a:off x="1260" y="3158"/>
              <a:ext cx="363" cy="136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86" name="Oval 34">
              <a:extLst>
                <a:ext uri="{FF2B5EF4-FFF2-40B4-BE49-F238E27FC236}">
                  <a16:creationId xmlns:a16="http://schemas.microsoft.com/office/drawing/2014/main" id="{8FA0EF21-722F-4BF2-B541-E6CF3AE46D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96" y="3612"/>
              <a:ext cx="590" cy="317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87" name="Oval 35">
              <a:extLst>
                <a:ext uri="{FF2B5EF4-FFF2-40B4-BE49-F238E27FC236}">
                  <a16:creationId xmlns:a16="http://schemas.microsoft.com/office/drawing/2014/main" id="{6A5732AD-1AC5-4B77-A37F-9FC39FD2D95C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800000" flipH="1">
              <a:off x="1759" y="3158"/>
              <a:ext cx="363" cy="136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3588" name="Group 36">
            <a:extLst>
              <a:ext uri="{FF2B5EF4-FFF2-40B4-BE49-F238E27FC236}">
                <a16:creationId xmlns:a16="http://schemas.microsoft.com/office/drawing/2014/main" id="{780F883B-2797-4E42-9F85-C15EE1796A5E}"/>
              </a:ext>
            </a:extLst>
          </p:cNvPr>
          <p:cNvGrpSpPr>
            <a:grpSpLocks/>
          </p:cNvGrpSpPr>
          <p:nvPr/>
        </p:nvGrpSpPr>
        <p:grpSpPr bwMode="auto">
          <a:xfrm>
            <a:off x="4160838" y="4941888"/>
            <a:ext cx="1584325" cy="1295400"/>
            <a:chOff x="2258" y="3385"/>
            <a:chExt cx="908" cy="680"/>
          </a:xfrm>
        </p:grpSpPr>
        <p:sp>
          <p:nvSpPr>
            <p:cNvPr id="23589" name="Oval 37">
              <a:extLst>
                <a:ext uri="{FF2B5EF4-FFF2-40B4-BE49-F238E27FC236}">
                  <a16:creationId xmlns:a16="http://schemas.microsoft.com/office/drawing/2014/main" id="{BB531AD5-A860-4005-9675-333ACCA9FBB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94" y="3385"/>
              <a:ext cx="635" cy="680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90" name="Oval 38">
              <a:extLst>
                <a:ext uri="{FF2B5EF4-FFF2-40B4-BE49-F238E27FC236}">
                  <a16:creationId xmlns:a16="http://schemas.microsoft.com/office/drawing/2014/main" id="{42E59D81-3B53-4F60-9BC5-5F5020E489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58" y="3612"/>
              <a:ext cx="227" cy="272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591" name="Oval 39">
              <a:extLst>
                <a:ext uri="{FF2B5EF4-FFF2-40B4-BE49-F238E27FC236}">
                  <a16:creationId xmlns:a16="http://schemas.microsoft.com/office/drawing/2014/main" id="{501F1541-FD54-4DA4-BC71-1156833962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39" y="3612"/>
              <a:ext cx="227" cy="272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3604" name="Group 52">
            <a:extLst>
              <a:ext uri="{FF2B5EF4-FFF2-40B4-BE49-F238E27FC236}">
                <a16:creationId xmlns:a16="http://schemas.microsoft.com/office/drawing/2014/main" id="{B4935228-C2AA-48DB-8875-A8830448EA26}"/>
              </a:ext>
            </a:extLst>
          </p:cNvPr>
          <p:cNvGrpSpPr>
            <a:grpSpLocks/>
          </p:cNvGrpSpPr>
          <p:nvPr/>
        </p:nvGrpSpPr>
        <p:grpSpPr bwMode="auto">
          <a:xfrm>
            <a:off x="6176963" y="836613"/>
            <a:ext cx="1346200" cy="1584325"/>
            <a:chOff x="3891" y="482"/>
            <a:chExt cx="848" cy="998"/>
          </a:xfrm>
        </p:grpSpPr>
        <p:sp>
          <p:nvSpPr>
            <p:cNvPr id="23598" name="Freeform 46">
              <a:extLst>
                <a:ext uri="{FF2B5EF4-FFF2-40B4-BE49-F238E27FC236}">
                  <a16:creationId xmlns:a16="http://schemas.microsoft.com/office/drawing/2014/main" id="{D1704837-A144-47B3-BB4B-18A3D81DD160}"/>
                </a:ext>
              </a:extLst>
            </p:cNvPr>
            <p:cNvSpPr>
              <a:spLocks/>
            </p:cNvSpPr>
            <p:nvPr/>
          </p:nvSpPr>
          <p:spPr bwMode="auto">
            <a:xfrm>
              <a:off x="3936" y="663"/>
              <a:ext cx="772" cy="771"/>
            </a:xfrm>
            <a:custGeom>
              <a:avLst/>
              <a:gdLst>
                <a:gd name="T0" fmla="*/ 1089 w 2178"/>
                <a:gd name="T1" fmla="*/ 0 h 3447"/>
                <a:gd name="T2" fmla="*/ 0 w 2178"/>
                <a:gd name="T3" fmla="*/ 998 h 3447"/>
                <a:gd name="T4" fmla="*/ 1089 w 2178"/>
                <a:gd name="T5" fmla="*/ 3447 h 3447"/>
                <a:gd name="T6" fmla="*/ 2178 w 2178"/>
                <a:gd name="T7" fmla="*/ 998 h 3447"/>
                <a:gd name="T8" fmla="*/ 1089 w 2178"/>
                <a:gd name="T9" fmla="*/ 0 h 34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78" h="3447">
                  <a:moveTo>
                    <a:pt x="1089" y="0"/>
                  </a:moveTo>
                  <a:cubicBezTo>
                    <a:pt x="726" y="0"/>
                    <a:pt x="0" y="424"/>
                    <a:pt x="0" y="998"/>
                  </a:cubicBezTo>
                  <a:cubicBezTo>
                    <a:pt x="0" y="1572"/>
                    <a:pt x="726" y="3447"/>
                    <a:pt x="1089" y="3447"/>
                  </a:cubicBezTo>
                  <a:cubicBezTo>
                    <a:pt x="1452" y="3447"/>
                    <a:pt x="2178" y="1572"/>
                    <a:pt x="2178" y="998"/>
                  </a:cubicBezTo>
                  <a:cubicBezTo>
                    <a:pt x="2178" y="424"/>
                    <a:pt x="1452" y="0"/>
                    <a:pt x="1089" y="0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601" name="Freeform 49">
              <a:extLst>
                <a:ext uri="{FF2B5EF4-FFF2-40B4-BE49-F238E27FC236}">
                  <a16:creationId xmlns:a16="http://schemas.microsoft.com/office/drawing/2014/main" id="{58C09414-4BD7-4F68-BC86-30A3DAA0360D}"/>
                </a:ext>
              </a:extLst>
            </p:cNvPr>
            <p:cNvSpPr>
              <a:spLocks/>
            </p:cNvSpPr>
            <p:nvPr/>
          </p:nvSpPr>
          <p:spPr bwMode="auto">
            <a:xfrm>
              <a:off x="3891" y="482"/>
              <a:ext cx="394" cy="393"/>
            </a:xfrm>
            <a:custGeom>
              <a:avLst/>
              <a:gdLst>
                <a:gd name="T0" fmla="*/ 76 w 689"/>
                <a:gd name="T1" fmla="*/ 590 h 688"/>
                <a:gd name="T2" fmla="*/ 212 w 689"/>
                <a:gd name="T3" fmla="*/ 0 h 688"/>
                <a:gd name="T4" fmla="*/ 666 w 689"/>
                <a:gd name="T5" fmla="*/ 590 h 688"/>
                <a:gd name="T6" fmla="*/ 76 w 689"/>
                <a:gd name="T7" fmla="*/ 590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89" h="688">
                  <a:moveTo>
                    <a:pt x="76" y="590"/>
                  </a:moveTo>
                  <a:cubicBezTo>
                    <a:pt x="0" y="492"/>
                    <a:pt x="114" y="0"/>
                    <a:pt x="212" y="0"/>
                  </a:cubicBezTo>
                  <a:cubicBezTo>
                    <a:pt x="310" y="0"/>
                    <a:pt x="689" y="492"/>
                    <a:pt x="666" y="590"/>
                  </a:cubicBezTo>
                  <a:cubicBezTo>
                    <a:pt x="643" y="688"/>
                    <a:pt x="152" y="688"/>
                    <a:pt x="76" y="590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602" name="Freeform 50">
              <a:extLst>
                <a:ext uri="{FF2B5EF4-FFF2-40B4-BE49-F238E27FC236}">
                  <a16:creationId xmlns:a16="http://schemas.microsoft.com/office/drawing/2014/main" id="{213EB23C-46FB-44DC-BE39-E5D347475190}"/>
                </a:ext>
              </a:extLst>
            </p:cNvPr>
            <p:cNvSpPr>
              <a:spLocks/>
            </p:cNvSpPr>
            <p:nvPr/>
          </p:nvSpPr>
          <p:spPr bwMode="auto">
            <a:xfrm flipH="1">
              <a:off x="4345" y="482"/>
              <a:ext cx="394" cy="393"/>
            </a:xfrm>
            <a:custGeom>
              <a:avLst/>
              <a:gdLst>
                <a:gd name="T0" fmla="*/ 76 w 689"/>
                <a:gd name="T1" fmla="*/ 590 h 688"/>
                <a:gd name="T2" fmla="*/ 212 w 689"/>
                <a:gd name="T3" fmla="*/ 0 h 688"/>
                <a:gd name="T4" fmla="*/ 666 w 689"/>
                <a:gd name="T5" fmla="*/ 590 h 688"/>
                <a:gd name="T6" fmla="*/ 76 w 689"/>
                <a:gd name="T7" fmla="*/ 590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89" h="688">
                  <a:moveTo>
                    <a:pt x="76" y="590"/>
                  </a:moveTo>
                  <a:cubicBezTo>
                    <a:pt x="0" y="492"/>
                    <a:pt x="114" y="0"/>
                    <a:pt x="212" y="0"/>
                  </a:cubicBezTo>
                  <a:cubicBezTo>
                    <a:pt x="310" y="0"/>
                    <a:pt x="689" y="492"/>
                    <a:pt x="666" y="590"/>
                  </a:cubicBezTo>
                  <a:cubicBezTo>
                    <a:pt x="643" y="688"/>
                    <a:pt x="152" y="688"/>
                    <a:pt x="76" y="590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603" name="Oval 51">
              <a:extLst>
                <a:ext uri="{FF2B5EF4-FFF2-40B4-BE49-F238E27FC236}">
                  <a16:creationId xmlns:a16="http://schemas.microsoft.com/office/drawing/2014/main" id="{9D9CFCD1-4A6D-4245-B718-B969B12D467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54" y="1389"/>
              <a:ext cx="136" cy="91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3619" name="Group 67">
            <a:extLst>
              <a:ext uri="{FF2B5EF4-FFF2-40B4-BE49-F238E27FC236}">
                <a16:creationId xmlns:a16="http://schemas.microsoft.com/office/drawing/2014/main" id="{0A8FF468-9C76-46CA-A6FF-36D7DE611305}"/>
              </a:ext>
            </a:extLst>
          </p:cNvPr>
          <p:cNvGrpSpPr>
            <a:grpSpLocks/>
          </p:cNvGrpSpPr>
          <p:nvPr/>
        </p:nvGrpSpPr>
        <p:grpSpPr bwMode="auto">
          <a:xfrm>
            <a:off x="6032500" y="2852738"/>
            <a:ext cx="1584325" cy="1512887"/>
            <a:chOff x="3755" y="1752"/>
            <a:chExt cx="1089" cy="1013"/>
          </a:xfrm>
        </p:grpSpPr>
        <p:sp>
          <p:nvSpPr>
            <p:cNvPr id="23616" name="Freeform 64">
              <a:extLst>
                <a:ext uri="{FF2B5EF4-FFF2-40B4-BE49-F238E27FC236}">
                  <a16:creationId xmlns:a16="http://schemas.microsoft.com/office/drawing/2014/main" id="{725F7CFF-5CA8-476B-B83C-F6B31A3D38BA}"/>
                </a:ext>
              </a:extLst>
            </p:cNvPr>
            <p:cNvSpPr>
              <a:spLocks/>
            </p:cNvSpPr>
            <p:nvPr/>
          </p:nvSpPr>
          <p:spPr bwMode="auto">
            <a:xfrm>
              <a:off x="3846" y="1752"/>
              <a:ext cx="907" cy="1013"/>
            </a:xfrm>
            <a:custGeom>
              <a:avLst/>
              <a:gdLst>
                <a:gd name="T0" fmla="*/ 1020 w 2040"/>
                <a:gd name="T1" fmla="*/ 15 h 1829"/>
                <a:gd name="T2" fmla="*/ 340 w 2040"/>
                <a:gd name="T3" fmla="*/ 242 h 1829"/>
                <a:gd name="T4" fmla="*/ 113 w 2040"/>
                <a:gd name="T5" fmla="*/ 1466 h 1829"/>
                <a:gd name="T6" fmla="*/ 1020 w 2040"/>
                <a:gd name="T7" fmla="*/ 1829 h 1829"/>
                <a:gd name="T8" fmla="*/ 1927 w 2040"/>
                <a:gd name="T9" fmla="*/ 1466 h 1829"/>
                <a:gd name="T10" fmla="*/ 1700 w 2040"/>
                <a:gd name="T11" fmla="*/ 242 h 1829"/>
                <a:gd name="T12" fmla="*/ 1020 w 2040"/>
                <a:gd name="T13" fmla="*/ 15 h 18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40" h="1829">
                  <a:moveTo>
                    <a:pt x="1020" y="15"/>
                  </a:moveTo>
                  <a:cubicBezTo>
                    <a:pt x="793" y="15"/>
                    <a:pt x="491" y="0"/>
                    <a:pt x="340" y="242"/>
                  </a:cubicBezTo>
                  <a:cubicBezTo>
                    <a:pt x="189" y="484"/>
                    <a:pt x="0" y="1202"/>
                    <a:pt x="113" y="1466"/>
                  </a:cubicBezTo>
                  <a:cubicBezTo>
                    <a:pt x="226" y="1730"/>
                    <a:pt x="718" y="1829"/>
                    <a:pt x="1020" y="1829"/>
                  </a:cubicBezTo>
                  <a:cubicBezTo>
                    <a:pt x="1322" y="1829"/>
                    <a:pt x="1814" y="1730"/>
                    <a:pt x="1927" y="1466"/>
                  </a:cubicBezTo>
                  <a:cubicBezTo>
                    <a:pt x="2040" y="1202"/>
                    <a:pt x="1859" y="484"/>
                    <a:pt x="1700" y="242"/>
                  </a:cubicBezTo>
                  <a:cubicBezTo>
                    <a:pt x="1541" y="0"/>
                    <a:pt x="1247" y="15"/>
                    <a:pt x="1020" y="15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617" name="Oval 65">
              <a:extLst>
                <a:ext uri="{FF2B5EF4-FFF2-40B4-BE49-F238E27FC236}">
                  <a16:creationId xmlns:a16="http://schemas.microsoft.com/office/drawing/2014/main" id="{E9DD2CBB-F158-4A9B-9193-DC7B3A9DD5D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55" y="2069"/>
              <a:ext cx="272" cy="318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618" name="Oval 66">
              <a:extLst>
                <a:ext uri="{FF2B5EF4-FFF2-40B4-BE49-F238E27FC236}">
                  <a16:creationId xmlns:a16="http://schemas.microsoft.com/office/drawing/2014/main" id="{4B76A9FA-E6E3-466C-87E6-67A5EA4CDB5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72" y="2069"/>
              <a:ext cx="272" cy="318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3632" name="Group 80">
            <a:extLst>
              <a:ext uri="{FF2B5EF4-FFF2-40B4-BE49-F238E27FC236}">
                <a16:creationId xmlns:a16="http://schemas.microsoft.com/office/drawing/2014/main" id="{5CC72EB3-6948-4786-9CCD-962A9DDE004C}"/>
              </a:ext>
            </a:extLst>
          </p:cNvPr>
          <p:cNvGrpSpPr>
            <a:grpSpLocks/>
          </p:cNvGrpSpPr>
          <p:nvPr/>
        </p:nvGrpSpPr>
        <p:grpSpPr bwMode="auto">
          <a:xfrm>
            <a:off x="6032500" y="4724400"/>
            <a:ext cx="1584325" cy="1584325"/>
            <a:chOff x="3800" y="2976"/>
            <a:chExt cx="998" cy="998"/>
          </a:xfrm>
        </p:grpSpPr>
        <p:sp>
          <p:nvSpPr>
            <p:cNvPr id="23621" name="Oval 69">
              <a:extLst>
                <a:ext uri="{FF2B5EF4-FFF2-40B4-BE49-F238E27FC236}">
                  <a16:creationId xmlns:a16="http://schemas.microsoft.com/office/drawing/2014/main" id="{F4E0E77D-2746-4CB9-A8D8-62B3803DC20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00" y="3534"/>
              <a:ext cx="998" cy="440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623" name="Freeform 71">
              <a:extLst>
                <a:ext uri="{FF2B5EF4-FFF2-40B4-BE49-F238E27FC236}">
                  <a16:creationId xmlns:a16="http://schemas.microsoft.com/office/drawing/2014/main" id="{395A6C57-1EA0-4EED-ABB2-C84562108EBF}"/>
                </a:ext>
              </a:extLst>
            </p:cNvPr>
            <p:cNvSpPr>
              <a:spLocks/>
            </p:cNvSpPr>
            <p:nvPr/>
          </p:nvSpPr>
          <p:spPr bwMode="auto">
            <a:xfrm>
              <a:off x="3846" y="3158"/>
              <a:ext cx="907" cy="771"/>
            </a:xfrm>
            <a:custGeom>
              <a:avLst/>
              <a:gdLst>
                <a:gd name="T0" fmla="*/ 1020 w 2040"/>
                <a:gd name="T1" fmla="*/ 15 h 1829"/>
                <a:gd name="T2" fmla="*/ 340 w 2040"/>
                <a:gd name="T3" fmla="*/ 242 h 1829"/>
                <a:gd name="T4" fmla="*/ 113 w 2040"/>
                <a:gd name="T5" fmla="*/ 1466 h 1829"/>
                <a:gd name="T6" fmla="*/ 1020 w 2040"/>
                <a:gd name="T7" fmla="*/ 1829 h 1829"/>
                <a:gd name="T8" fmla="*/ 1927 w 2040"/>
                <a:gd name="T9" fmla="*/ 1466 h 1829"/>
                <a:gd name="T10" fmla="*/ 1700 w 2040"/>
                <a:gd name="T11" fmla="*/ 242 h 1829"/>
                <a:gd name="T12" fmla="*/ 1020 w 2040"/>
                <a:gd name="T13" fmla="*/ 15 h 18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40" h="1829">
                  <a:moveTo>
                    <a:pt x="1020" y="15"/>
                  </a:moveTo>
                  <a:cubicBezTo>
                    <a:pt x="793" y="15"/>
                    <a:pt x="491" y="0"/>
                    <a:pt x="340" y="242"/>
                  </a:cubicBezTo>
                  <a:cubicBezTo>
                    <a:pt x="189" y="484"/>
                    <a:pt x="0" y="1202"/>
                    <a:pt x="113" y="1466"/>
                  </a:cubicBezTo>
                  <a:cubicBezTo>
                    <a:pt x="226" y="1730"/>
                    <a:pt x="718" y="1829"/>
                    <a:pt x="1020" y="1829"/>
                  </a:cubicBezTo>
                  <a:cubicBezTo>
                    <a:pt x="1322" y="1829"/>
                    <a:pt x="1814" y="1730"/>
                    <a:pt x="1927" y="1466"/>
                  </a:cubicBezTo>
                  <a:cubicBezTo>
                    <a:pt x="2040" y="1202"/>
                    <a:pt x="1859" y="484"/>
                    <a:pt x="1700" y="242"/>
                  </a:cubicBezTo>
                  <a:cubicBezTo>
                    <a:pt x="1541" y="0"/>
                    <a:pt x="1247" y="15"/>
                    <a:pt x="1020" y="15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628" name="Freeform 76">
              <a:extLst>
                <a:ext uri="{FF2B5EF4-FFF2-40B4-BE49-F238E27FC236}">
                  <a16:creationId xmlns:a16="http://schemas.microsoft.com/office/drawing/2014/main" id="{468FAAA6-B744-468D-984D-737EC065BA8D}"/>
                </a:ext>
              </a:extLst>
            </p:cNvPr>
            <p:cNvSpPr>
              <a:spLocks/>
            </p:cNvSpPr>
            <p:nvPr/>
          </p:nvSpPr>
          <p:spPr bwMode="auto">
            <a:xfrm>
              <a:off x="3982" y="2976"/>
              <a:ext cx="272" cy="393"/>
            </a:xfrm>
            <a:custGeom>
              <a:avLst/>
              <a:gdLst>
                <a:gd name="T0" fmla="*/ 76 w 689"/>
                <a:gd name="T1" fmla="*/ 590 h 688"/>
                <a:gd name="T2" fmla="*/ 212 w 689"/>
                <a:gd name="T3" fmla="*/ 0 h 688"/>
                <a:gd name="T4" fmla="*/ 666 w 689"/>
                <a:gd name="T5" fmla="*/ 590 h 688"/>
                <a:gd name="T6" fmla="*/ 76 w 689"/>
                <a:gd name="T7" fmla="*/ 590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89" h="688">
                  <a:moveTo>
                    <a:pt x="76" y="590"/>
                  </a:moveTo>
                  <a:cubicBezTo>
                    <a:pt x="0" y="492"/>
                    <a:pt x="114" y="0"/>
                    <a:pt x="212" y="0"/>
                  </a:cubicBezTo>
                  <a:cubicBezTo>
                    <a:pt x="310" y="0"/>
                    <a:pt x="689" y="492"/>
                    <a:pt x="666" y="590"/>
                  </a:cubicBezTo>
                  <a:cubicBezTo>
                    <a:pt x="643" y="688"/>
                    <a:pt x="152" y="688"/>
                    <a:pt x="76" y="590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631" name="Freeform 79">
              <a:extLst>
                <a:ext uri="{FF2B5EF4-FFF2-40B4-BE49-F238E27FC236}">
                  <a16:creationId xmlns:a16="http://schemas.microsoft.com/office/drawing/2014/main" id="{EF18626B-39EA-4D39-9415-8AD4C5A12BCE}"/>
                </a:ext>
              </a:extLst>
            </p:cNvPr>
            <p:cNvSpPr>
              <a:spLocks/>
            </p:cNvSpPr>
            <p:nvPr/>
          </p:nvSpPr>
          <p:spPr bwMode="auto">
            <a:xfrm flipH="1">
              <a:off x="4345" y="2976"/>
              <a:ext cx="272" cy="393"/>
            </a:xfrm>
            <a:custGeom>
              <a:avLst/>
              <a:gdLst>
                <a:gd name="T0" fmla="*/ 76 w 689"/>
                <a:gd name="T1" fmla="*/ 590 h 688"/>
                <a:gd name="T2" fmla="*/ 212 w 689"/>
                <a:gd name="T3" fmla="*/ 0 h 688"/>
                <a:gd name="T4" fmla="*/ 666 w 689"/>
                <a:gd name="T5" fmla="*/ 590 h 688"/>
                <a:gd name="T6" fmla="*/ 76 w 689"/>
                <a:gd name="T7" fmla="*/ 590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89" h="688">
                  <a:moveTo>
                    <a:pt x="76" y="590"/>
                  </a:moveTo>
                  <a:cubicBezTo>
                    <a:pt x="0" y="492"/>
                    <a:pt x="114" y="0"/>
                    <a:pt x="212" y="0"/>
                  </a:cubicBezTo>
                  <a:cubicBezTo>
                    <a:pt x="310" y="0"/>
                    <a:pt x="689" y="492"/>
                    <a:pt x="666" y="590"/>
                  </a:cubicBezTo>
                  <a:cubicBezTo>
                    <a:pt x="643" y="688"/>
                    <a:pt x="152" y="688"/>
                    <a:pt x="76" y="590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3641" name="Group 89">
            <a:extLst>
              <a:ext uri="{FF2B5EF4-FFF2-40B4-BE49-F238E27FC236}">
                <a16:creationId xmlns:a16="http://schemas.microsoft.com/office/drawing/2014/main" id="{140E9A8D-342F-4875-B302-A317EE04A92F}"/>
              </a:ext>
            </a:extLst>
          </p:cNvPr>
          <p:cNvGrpSpPr>
            <a:grpSpLocks/>
          </p:cNvGrpSpPr>
          <p:nvPr/>
        </p:nvGrpSpPr>
        <p:grpSpPr bwMode="auto">
          <a:xfrm>
            <a:off x="7905750" y="958850"/>
            <a:ext cx="1584325" cy="1341438"/>
            <a:chOff x="4889" y="527"/>
            <a:chExt cx="1179" cy="998"/>
          </a:xfrm>
        </p:grpSpPr>
        <p:sp>
          <p:nvSpPr>
            <p:cNvPr id="23635" name="Freeform 83">
              <a:extLst>
                <a:ext uri="{FF2B5EF4-FFF2-40B4-BE49-F238E27FC236}">
                  <a16:creationId xmlns:a16="http://schemas.microsoft.com/office/drawing/2014/main" id="{9908FCB4-4857-4F02-9377-7F5EC0E279D5}"/>
                </a:ext>
              </a:extLst>
            </p:cNvPr>
            <p:cNvSpPr>
              <a:spLocks/>
            </p:cNvSpPr>
            <p:nvPr/>
          </p:nvSpPr>
          <p:spPr bwMode="auto">
            <a:xfrm>
              <a:off x="5161" y="845"/>
              <a:ext cx="635" cy="680"/>
            </a:xfrm>
            <a:custGeom>
              <a:avLst/>
              <a:gdLst>
                <a:gd name="T0" fmla="*/ 1089 w 2178"/>
                <a:gd name="T1" fmla="*/ 0 h 3447"/>
                <a:gd name="T2" fmla="*/ 0 w 2178"/>
                <a:gd name="T3" fmla="*/ 998 h 3447"/>
                <a:gd name="T4" fmla="*/ 1089 w 2178"/>
                <a:gd name="T5" fmla="*/ 3447 h 3447"/>
                <a:gd name="T6" fmla="*/ 2178 w 2178"/>
                <a:gd name="T7" fmla="*/ 998 h 3447"/>
                <a:gd name="T8" fmla="*/ 1089 w 2178"/>
                <a:gd name="T9" fmla="*/ 0 h 34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78" h="3447">
                  <a:moveTo>
                    <a:pt x="1089" y="0"/>
                  </a:moveTo>
                  <a:cubicBezTo>
                    <a:pt x="726" y="0"/>
                    <a:pt x="0" y="424"/>
                    <a:pt x="0" y="998"/>
                  </a:cubicBezTo>
                  <a:cubicBezTo>
                    <a:pt x="0" y="1572"/>
                    <a:pt x="726" y="3447"/>
                    <a:pt x="1089" y="3447"/>
                  </a:cubicBezTo>
                  <a:cubicBezTo>
                    <a:pt x="1452" y="3447"/>
                    <a:pt x="2178" y="1572"/>
                    <a:pt x="2178" y="998"/>
                  </a:cubicBezTo>
                  <a:cubicBezTo>
                    <a:pt x="2178" y="424"/>
                    <a:pt x="1452" y="0"/>
                    <a:pt x="1089" y="0"/>
                  </a:cubicBezTo>
                  <a:close/>
                </a:path>
              </a:pathLst>
            </a:cu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3639" name="Oval 87">
              <a:extLst>
                <a:ext uri="{FF2B5EF4-FFF2-40B4-BE49-F238E27FC236}">
                  <a16:creationId xmlns:a16="http://schemas.microsoft.com/office/drawing/2014/main" id="{72A6C74A-BFA8-403D-9A5D-9C7518EECD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89" y="527"/>
              <a:ext cx="499" cy="499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3640" name="Oval 88">
              <a:extLst>
                <a:ext uri="{FF2B5EF4-FFF2-40B4-BE49-F238E27FC236}">
                  <a16:creationId xmlns:a16="http://schemas.microsoft.com/office/drawing/2014/main" id="{7BB244DC-302A-4F95-86E3-C5290960A7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69" y="527"/>
              <a:ext cx="499" cy="499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3646" name="Group 94">
            <a:extLst>
              <a:ext uri="{FF2B5EF4-FFF2-40B4-BE49-F238E27FC236}">
                <a16:creationId xmlns:a16="http://schemas.microsoft.com/office/drawing/2014/main" id="{672E561F-E0CD-432C-8C5D-F6BBDEAEAE06}"/>
              </a:ext>
            </a:extLst>
          </p:cNvPr>
          <p:cNvGrpSpPr>
            <a:grpSpLocks/>
          </p:cNvGrpSpPr>
          <p:nvPr/>
        </p:nvGrpSpPr>
        <p:grpSpPr bwMode="auto">
          <a:xfrm>
            <a:off x="7905750" y="2852738"/>
            <a:ext cx="1584325" cy="1441450"/>
            <a:chOff x="4980" y="1797"/>
            <a:chExt cx="998" cy="908"/>
          </a:xfrm>
        </p:grpSpPr>
        <p:sp>
          <p:nvSpPr>
            <p:cNvPr id="23642" name="Oval 90">
              <a:extLst>
                <a:ext uri="{FF2B5EF4-FFF2-40B4-BE49-F238E27FC236}">
                  <a16:creationId xmlns:a16="http://schemas.microsoft.com/office/drawing/2014/main" id="{89B9955E-DA54-4B56-B5EE-6A68341D423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80" y="1979"/>
              <a:ext cx="998" cy="726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3645" name="Group 93">
              <a:extLst>
                <a:ext uri="{FF2B5EF4-FFF2-40B4-BE49-F238E27FC236}">
                  <a16:creationId xmlns:a16="http://schemas.microsoft.com/office/drawing/2014/main" id="{AEF9CDE5-C9BE-4F8C-96F4-853B551ADEE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70" y="1797"/>
              <a:ext cx="817" cy="363"/>
              <a:chOff x="5025" y="1842"/>
              <a:chExt cx="862" cy="363"/>
            </a:xfrm>
          </p:grpSpPr>
          <p:sp>
            <p:nvSpPr>
              <p:cNvPr id="23643" name="AutoShape 91">
                <a:extLst>
                  <a:ext uri="{FF2B5EF4-FFF2-40B4-BE49-F238E27FC236}">
                    <a16:creationId xmlns:a16="http://schemas.microsoft.com/office/drawing/2014/main" id="{D79A173E-1566-4F3F-96AF-E2F26B1D89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025" y="1842"/>
                <a:ext cx="408" cy="363"/>
              </a:xfrm>
              <a:prstGeom prst="triangle">
                <a:avLst>
                  <a:gd name="adj" fmla="val 50000"/>
                </a:avLst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3644" name="AutoShape 92">
                <a:extLst>
                  <a:ext uri="{FF2B5EF4-FFF2-40B4-BE49-F238E27FC236}">
                    <a16:creationId xmlns:a16="http://schemas.microsoft.com/office/drawing/2014/main" id="{44695192-E667-4CF6-9E31-4D22E395B4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79" y="1842"/>
                <a:ext cx="408" cy="363"/>
              </a:xfrm>
              <a:prstGeom prst="triangle">
                <a:avLst>
                  <a:gd name="adj" fmla="val 50000"/>
                </a:avLst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23653" name="Group 101">
            <a:extLst>
              <a:ext uri="{FF2B5EF4-FFF2-40B4-BE49-F238E27FC236}">
                <a16:creationId xmlns:a16="http://schemas.microsoft.com/office/drawing/2014/main" id="{7BF71148-F8B2-4D97-A773-B1C581300D05}"/>
              </a:ext>
            </a:extLst>
          </p:cNvPr>
          <p:cNvGrpSpPr>
            <a:grpSpLocks/>
          </p:cNvGrpSpPr>
          <p:nvPr/>
        </p:nvGrpSpPr>
        <p:grpSpPr bwMode="auto">
          <a:xfrm>
            <a:off x="7761288" y="4941888"/>
            <a:ext cx="1800225" cy="1296987"/>
            <a:chOff x="4889" y="3113"/>
            <a:chExt cx="1134" cy="817"/>
          </a:xfrm>
        </p:grpSpPr>
        <p:sp>
          <p:nvSpPr>
            <p:cNvPr id="23648" name="Oval 96">
              <a:extLst>
                <a:ext uri="{FF2B5EF4-FFF2-40B4-BE49-F238E27FC236}">
                  <a16:creationId xmlns:a16="http://schemas.microsoft.com/office/drawing/2014/main" id="{43CE85BD-F3B3-4F2D-A1CB-AB47A732B56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03" y="3113"/>
              <a:ext cx="907" cy="817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3652" name="Group 100">
              <a:extLst>
                <a:ext uri="{FF2B5EF4-FFF2-40B4-BE49-F238E27FC236}">
                  <a16:creationId xmlns:a16="http://schemas.microsoft.com/office/drawing/2014/main" id="{F2FED6E8-BA99-42F1-86FA-AFF513D67E3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89" y="3113"/>
              <a:ext cx="1134" cy="181"/>
              <a:chOff x="4889" y="3113"/>
              <a:chExt cx="1134" cy="181"/>
            </a:xfrm>
          </p:grpSpPr>
          <p:sp>
            <p:nvSpPr>
              <p:cNvPr id="23649" name="Oval 97">
                <a:extLst>
                  <a:ext uri="{FF2B5EF4-FFF2-40B4-BE49-F238E27FC236}">
                    <a16:creationId xmlns:a16="http://schemas.microsoft.com/office/drawing/2014/main" id="{DC618765-3FCC-4D01-A518-0A2AC3A11F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" y="3113"/>
                <a:ext cx="363" cy="181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3650" name="Oval 98">
                <a:extLst>
                  <a:ext uri="{FF2B5EF4-FFF2-40B4-BE49-F238E27FC236}">
                    <a16:creationId xmlns:a16="http://schemas.microsoft.com/office/drawing/2014/main" id="{8547B991-0F9A-4617-A70C-89610008A3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60" y="3113"/>
                <a:ext cx="363" cy="181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sp>
        <p:nvSpPr>
          <p:cNvPr id="23655" name="Rectangle 103">
            <a:extLst>
              <a:ext uri="{FF2B5EF4-FFF2-40B4-BE49-F238E27FC236}">
                <a16:creationId xmlns:a16="http://schemas.microsoft.com/office/drawing/2014/main" id="{93795D97-224B-4D44-82A1-0EFD5A2CB61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ja-JP" altLang="en-US"/>
              <a:t>動物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89" name="Rectangle 69">
            <a:extLst>
              <a:ext uri="{FF2B5EF4-FFF2-40B4-BE49-F238E27FC236}">
                <a16:creationId xmlns:a16="http://schemas.microsoft.com/office/drawing/2014/main" id="{FB64E70F-3A6A-4A3F-85C7-0C0A5687278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ja-JP" altLang="en-US"/>
              <a:t>動物</a:t>
            </a:r>
          </a:p>
        </p:txBody>
      </p:sp>
      <p:grpSp>
        <p:nvGrpSpPr>
          <p:cNvPr id="30857" name="Group 137">
            <a:extLst>
              <a:ext uri="{FF2B5EF4-FFF2-40B4-BE49-F238E27FC236}">
                <a16:creationId xmlns:a16="http://schemas.microsoft.com/office/drawing/2014/main" id="{1F81E645-15A9-4DB7-A09D-3AD1D9304601}"/>
              </a:ext>
            </a:extLst>
          </p:cNvPr>
          <p:cNvGrpSpPr>
            <a:grpSpLocks/>
          </p:cNvGrpSpPr>
          <p:nvPr/>
        </p:nvGrpSpPr>
        <p:grpSpPr bwMode="auto">
          <a:xfrm>
            <a:off x="488950" y="908050"/>
            <a:ext cx="1511300" cy="1458913"/>
            <a:chOff x="308" y="572"/>
            <a:chExt cx="952" cy="919"/>
          </a:xfrm>
        </p:grpSpPr>
        <p:grpSp>
          <p:nvGrpSpPr>
            <p:cNvPr id="30722" name="Group 2">
              <a:extLst>
                <a:ext uri="{FF2B5EF4-FFF2-40B4-BE49-F238E27FC236}">
                  <a16:creationId xmlns:a16="http://schemas.microsoft.com/office/drawing/2014/main" id="{190098F7-7560-4251-8912-E067E3E0FA9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8" y="572"/>
              <a:ext cx="952" cy="919"/>
              <a:chOff x="716" y="2478"/>
              <a:chExt cx="1315" cy="1270"/>
            </a:xfrm>
          </p:grpSpPr>
          <p:sp>
            <p:nvSpPr>
              <p:cNvPr id="30723" name="Oval 3">
                <a:extLst>
                  <a:ext uri="{FF2B5EF4-FFF2-40B4-BE49-F238E27FC236}">
                    <a16:creationId xmlns:a16="http://schemas.microsoft.com/office/drawing/2014/main" id="{0FA5BD14-E7C0-4B02-9D88-EEDFE51FF4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7" y="2614"/>
                <a:ext cx="1134" cy="1134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24" name="Oval 4">
                <a:extLst>
                  <a:ext uri="{FF2B5EF4-FFF2-40B4-BE49-F238E27FC236}">
                    <a16:creationId xmlns:a16="http://schemas.microsoft.com/office/drawing/2014/main" id="{16877A12-18F4-4F3B-8875-F6FEE5319D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16" y="2478"/>
                <a:ext cx="453" cy="453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25" name="Oval 5">
                <a:extLst>
                  <a:ext uri="{FF2B5EF4-FFF2-40B4-BE49-F238E27FC236}">
                    <a16:creationId xmlns:a16="http://schemas.microsoft.com/office/drawing/2014/main" id="{9FF69961-4CA2-4C34-8C6A-D79587A2B5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78" y="2478"/>
                <a:ext cx="453" cy="453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0790" name="Group 70">
              <a:extLst>
                <a:ext uri="{FF2B5EF4-FFF2-40B4-BE49-F238E27FC236}">
                  <a16:creationId xmlns:a16="http://schemas.microsoft.com/office/drawing/2014/main" id="{5574A11D-BB5F-4E07-9C2F-81120919397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8" y="572"/>
              <a:ext cx="952" cy="919"/>
              <a:chOff x="716" y="2478"/>
              <a:chExt cx="1315" cy="1270"/>
            </a:xfrm>
          </p:grpSpPr>
          <p:sp>
            <p:nvSpPr>
              <p:cNvPr id="30791" name="Oval 71">
                <a:extLst>
                  <a:ext uri="{FF2B5EF4-FFF2-40B4-BE49-F238E27FC236}">
                    <a16:creationId xmlns:a16="http://schemas.microsoft.com/office/drawing/2014/main" id="{3B771FD8-E026-43D3-8A9A-D57AE0EB04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7" y="2614"/>
                <a:ext cx="1134" cy="1134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92" name="Oval 72">
                <a:extLst>
                  <a:ext uri="{FF2B5EF4-FFF2-40B4-BE49-F238E27FC236}">
                    <a16:creationId xmlns:a16="http://schemas.microsoft.com/office/drawing/2014/main" id="{93F7E815-2810-4EE4-90F8-66F74B2269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16" y="2478"/>
                <a:ext cx="453" cy="453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93" name="Oval 73">
                <a:extLst>
                  <a:ext uri="{FF2B5EF4-FFF2-40B4-BE49-F238E27FC236}">
                    <a16:creationId xmlns:a16="http://schemas.microsoft.com/office/drawing/2014/main" id="{01E22DD5-9D95-4457-A4EA-99534921F7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78" y="2478"/>
                <a:ext cx="453" cy="453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864" name="Group 144">
            <a:extLst>
              <a:ext uri="{FF2B5EF4-FFF2-40B4-BE49-F238E27FC236}">
                <a16:creationId xmlns:a16="http://schemas.microsoft.com/office/drawing/2014/main" id="{6E753796-B7B9-4C52-ACF5-1A8CC456B74B}"/>
              </a:ext>
            </a:extLst>
          </p:cNvPr>
          <p:cNvGrpSpPr>
            <a:grpSpLocks/>
          </p:cNvGrpSpPr>
          <p:nvPr/>
        </p:nvGrpSpPr>
        <p:grpSpPr bwMode="auto">
          <a:xfrm>
            <a:off x="2216150" y="908050"/>
            <a:ext cx="1728788" cy="1482725"/>
            <a:chOff x="1396" y="572"/>
            <a:chExt cx="1089" cy="934"/>
          </a:xfrm>
        </p:grpSpPr>
        <p:grpSp>
          <p:nvGrpSpPr>
            <p:cNvPr id="30726" name="Group 6">
              <a:extLst>
                <a:ext uri="{FF2B5EF4-FFF2-40B4-BE49-F238E27FC236}">
                  <a16:creationId xmlns:a16="http://schemas.microsoft.com/office/drawing/2014/main" id="{91E2932A-C0C2-4F53-9B0A-9C22C32900F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396" y="572"/>
              <a:ext cx="1089" cy="934"/>
              <a:chOff x="1124" y="2115"/>
              <a:chExt cx="1164" cy="997"/>
            </a:xfrm>
          </p:grpSpPr>
          <p:sp>
            <p:nvSpPr>
              <p:cNvPr id="30727" name="Oval 7">
                <a:extLst>
                  <a:ext uri="{FF2B5EF4-FFF2-40B4-BE49-F238E27FC236}">
                    <a16:creationId xmlns:a16="http://schemas.microsoft.com/office/drawing/2014/main" id="{54767A2B-7F04-4B36-ACCA-6D83E1AC79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15" y="2160"/>
                <a:ext cx="952" cy="952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28" name="Freeform 8">
                <a:extLst>
                  <a:ext uri="{FF2B5EF4-FFF2-40B4-BE49-F238E27FC236}">
                    <a16:creationId xmlns:a16="http://schemas.microsoft.com/office/drawing/2014/main" id="{7A8669B2-8797-4ED2-AC13-CFD4239422EB}"/>
                  </a:ext>
                </a:extLst>
              </p:cNvPr>
              <p:cNvSpPr>
                <a:spLocks/>
              </p:cNvSpPr>
              <p:nvPr/>
            </p:nvSpPr>
            <p:spPr bwMode="auto">
              <a:xfrm rot="900000">
                <a:off x="1124" y="2115"/>
                <a:ext cx="529" cy="476"/>
              </a:xfrm>
              <a:custGeom>
                <a:avLst/>
                <a:gdLst>
                  <a:gd name="T0" fmla="*/ 227 w 529"/>
                  <a:gd name="T1" fmla="*/ 461 h 476"/>
                  <a:gd name="T2" fmla="*/ 45 w 529"/>
                  <a:gd name="T3" fmla="*/ 53 h 476"/>
                  <a:gd name="T4" fmla="*/ 499 w 529"/>
                  <a:gd name="T5" fmla="*/ 143 h 476"/>
                  <a:gd name="T6" fmla="*/ 227 w 529"/>
                  <a:gd name="T7" fmla="*/ 461 h 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29" h="476">
                    <a:moveTo>
                      <a:pt x="227" y="461"/>
                    </a:moveTo>
                    <a:cubicBezTo>
                      <a:pt x="152" y="446"/>
                      <a:pt x="0" y="106"/>
                      <a:pt x="45" y="53"/>
                    </a:cubicBezTo>
                    <a:cubicBezTo>
                      <a:pt x="90" y="0"/>
                      <a:pt x="469" y="75"/>
                      <a:pt x="499" y="143"/>
                    </a:cubicBezTo>
                    <a:cubicBezTo>
                      <a:pt x="529" y="211"/>
                      <a:pt x="302" y="476"/>
                      <a:pt x="227" y="461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729" name="Freeform 9">
                <a:extLst>
                  <a:ext uri="{FF2B5EF4-FFF2-40B4-BE49-F238E27FC236}">
                    <a16:creationId xmlns:a16="http://schemas.microsoft.com/office/drawing/2014/main" id="{D639E590-309D-49F1-BD79-AFE5EE6027C2}"/>
                  </a:ext>
                </a:extLst>
              </p:cNvPr>
              <p:cNvSpPr>
                <a:spLocks/>
              </p:cNvSpPr>
              <p:nvPr/>
            </p:nvSpPr>
            <p:spPr bwMode="auto">
              <a:xfrm rot="20700000" flipH="1">
                <a:off x="1759" y="2115"/>
                <a:ext cx="529" cy="476"/>
              </a:xfrm>
              <a:custGeom>
                <a:avLst/>
                <a:gdLst>
                  <a:gd name="T0" fmla="*/ 227 w 529"/>
                  <a:gd name="T1" fmla="*/ 461 h 476"/>
                  <a:gd name="T2" fmla="*/ 45 w 529"/>
                  <a:gd name="T3" fmla="*/ 53 h 476"/>
                  <a:gd name="T4" fmla="*/ 499 w 529"/>
                  <a:gd name="T5" fmla="*/ 143 h 476"/>
                  <a:gd name="T6" fmla="*/ 227 w 529"/>
                  <a:gd name="T7" fmla="*/ 461 h 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29" h="476">
                    <a:moveTo>
                      <a:pt x="227" y="461"/>
                    </a:moveTo>
                    <a:cubicBezTo>
                      <a:pt x="152" y="446"/>
                      <a:pt x="0" y="106"/>
                      <a:pt x="45" y="53"/>
                    </a:cubicBezTo>
                    <a:cubicBezTo>
                      <a:pt x="90" y="0"/>
                      <a:pt x="469" y="75"/>
                      <a:pt x="499" y="143"/>
                    </a:cubicBezTo>
                    <a:cubicBezTo>
                      <a:pt x="529" y="211"/>
                      <a:pt x="302" y="476"/>
                      <a:pt x="227" y="461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30794" name="Group 74">
              <a:extLst>
                <a:ext uri="{FF2B5EF4-FFF2-40B4-BE49-F238E27FC236}">
                  <a16:creationId xmlns:a16="http://schemas.microsoft.com/office/drawing/2014/main" id="{FBB452EF-252C-4A44-B4E4-21D96F47C3C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396" y="572"/>
              <a:ext cx="1089" cy="934"/>
              <a:chOff x="1124" y="2115"/>
              <a:chExt cx="1164" cy="997"/>
            </a:xfrm>
          </p:grpSpPr>
          <p:sp>
            <p:nvSpPr>
              <p:cNvPr id="30795" name="Oval 75">
                <a:extLst>
                  <a:ext uri="{FF2B5EF4-FFF2-40B4-BE49-F238E27FC236}">
                    <a16:creationId xmlns:a16="http://schemas.microsoft.com/office/drawing/2014/main" id="{64AC7A1C-BC40-4FC3-8406-F0BD0451A7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15" y="2160"/>
                <a:ext cx="952" cy="952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96" name="Freeform 76">
                <a:extLst>
                  <a:ext uri="{FF2B5EF4-FFF2-40B4-BE49-F238E27FC236}">
                    <a16:creationId xmlns:a16="http://schemas.microsoft.com/office/drawing/2014/main" id="{44280924-F6D8-4D55-9232-9DE6AE7C160A}"/>
                  </a:ext>
                </a:extLst>
              </p:cNvPr>
              <p:cNvSpPr>
                <a:spLocks/>
              </p:cNvSpPr>
              <p:nvPr/>
            </p:nvSpPr>
            <p:spPr bwMode="auto">
              <a:xfrm rot="900000">
                <a:off x="1124" y="2115"/>
                <a:ext cx="529" cy="476"/>
              </a:xfrm>
              <a:custGeom>
                <a:avLst/>
                <a:gdLst>
                  <a:gd name="T0" fmla="*/ 227 w 529"/>
                  <a:gd name="T1" fmla="*/ 461 h 476"/>
                  <a:gd name="T2" fmla="*/ 45 w 529"/>
                  <a:gd name="T3" fmla="*/ 53 h 476"/>
                  <a:gd name="T4" fmla="*/ 499 w 529"/>
                  <a:gd name="T5" fmla="*/ 143 h 476"/>
                  <a:gd name="T6" fmla="*/ 227 w 529"/>
                  <a:gd name="T7" fmla="*/ 461 h 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29" h="476">
                    <a:moveTo>
                      <a:pt x="227" y="461"/>
                    </a:moveTo>
                    <a:cubicBezTo>
                      <a:pt x="152" y="446"/>
                      <a:pt x="0" y="106"/>
                      <a:pt x="45" y="53"/>
                    </a:cubicBezTo>
                    <a:cubicBezTo>
                      <a:pt x="90" y="0"/>
                      <a:pt x="469" y="75"/>
                      <a:pt x="499" y="143"/>
                    </a:cubicBezTo>
                    <a:cubicBezTo>
                      <a:pt x="529" y="211"/>
                      <a:pt x="302" y="476"/>
                      <a:pt x="227" y="461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797" name="Freeform 77">
                <a:extLst>
                  <a:ext uri="{FF2B5EF4-FFF2-40B4-BE49-F238E27FC236}">
                    <a16:creationId xmlns:a16="http://schemas.microsoft.com/office/drawing/2014/main" id="{07DA3E43-479B-4FC6-B5F9-585A03FF52F3}"/>
                  </a:ext>
                </a:extLst>
              </p:cNvPr>
              <p:cNvSpPr>
                <a:spLocks/>
              </p:cNvSpPr>
              <p:nvPr/>
            </p:nvSpPr>
            <p:spPr bwMode="auto">
              <a:xfrm rot="20700000" flipH="1">
                <a:off x="1759" y="2115"/>
                <a:ext cx="529" cy="476"/>
              </a:xfrm>
              <a:custGeom>
                <a:avLst/>
                <a:gdLst>
                  <a:gd name="T0" fmla="*/ 227 w 529"/>
                  <a:gd name="T1" fmla="*/ 461 h 476"/>
                  <a:gd name="T2" fmla="*/ 45 w 529"/>
                  <a:gd name="T3" fmla="*/ 53 h 476"/>
                  <a:gd name="T4" fmla="*/ 499 w 529"/>
                  <a:gd name="T5" fmla="*/ 143 h 476"/>
                  <a:gd name="T6" fmla="*/ 227 w 529"/>
                  <a:gd name="T7" fmla="*/ 461 h 4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529" h="476">
                    <a:moveTo>
                      <a:pt x="227" y="461"/>
                    </a:moveTo>
                    <a:cubicBezTo>
                      <a:pt x="152" y="446"/>
                      <a:pt x="0" y="106"/>
                      <a:pt x="45" y="53"/>
                    </a:cubicBezTo>
                    <a:cubicBezTo>
                      <a:pt x="90" y="0"/>
                      <a:pt x="469" y="75"/>
                      <a:pt x="499" y="143"/>
                    </a:cubicBezTo>
                    <a:cubicBezTo>
                      <a:pt x="529" y="211"/>
                      <a:pt x="302" y="476"/>
                      <a:pt x="227" y="461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30863" name="Group 143">
            <a:extLst>
              <a:ext uri="{FF2B5EF4-FFF2-40B4-BE49-F238E27FC236}">
                <a16:creationId xmlns:a16="http://schemas.microsoft.com/office/drawing/2014/main" id="{A93966A9-3654-400B-8BDE-4E2512DF4BF8}"/>
              </a:ext>
            </a:extLst>
          </p:cNvPr>
          <p:cNvGrpSpPr>
            <a:grpSpLocks/>
          </p:cNvGrpSpPr>
          <p:nvPr/>
        </p:nvGrpSpPr>
        <p:grpSpPr bwMode="auto">
          <a:xfrm>
            <a:off x="4521200" y="692150"/>
            <a:ext cx="936625" cy="1727200"/>
            <a:chOff x="2848" y="436"/>
            <a:chExt cx="590" cy="1088"/>
          </a:xfrm>
        </p:grpSpPr>
        <p:grpSp>
          <p:nvGrpSpPr>
            <p:cNvPr id="30730" name="Group 10">
              <a:extLst>
                <a:ext uri="{FF2B5EF4-FFF2-40B4-BE49-F238E27FC236}">
                  <a16:creationId xmlns:a16="http://schemas.microsoft.com/office/drawing/2014/main" id="{A2AF2E52-3ADD-4F92-BF46-80DD29317D6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48" y="436"/>
              <a:ext cx="590" cy="1088"/>
              <a:chOff x="2122" y="1842"/>
              <a:chExt cx="590" cy="1225"/>
            </a:xfrm>
          </p:grpSpPr>
          <p:sp>
            <p:nvSpPr>
              <p:cNvPr id="30731" name="Freeform 11">
                <a:extLst>
                  <a:ext uri="{FF2B5EF4-FFF2-40B4-BE49-F238E27FC236}">
                    <a16:creationId xmlns:a16="http://schemas.microsoft.com/office/drawing/2014/main" id="{2EE70F15-D7E1-4E25-BC07-7BD727F94F3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67" y="1842"/>
                <a:ext cx="227" cy="780"/>
              </a:xfrm>
              <a:custGeom>
                <a:avLst/>
                <a:gdLst>
                  <a:gd name="T0" fmla="*/ 188 w 354"/>
                  <a:gd name="T1" fmla="*/ 1089 h 1233"/>
                  <a:gd name="T2" fmla="*/ 7 w 354"/>
                  <a:gd name="T3" fmla="*/ 227 h 1233"/>
                  <a:gd name="T4" fmla="*/ 143 w 354"/>
                  <a:gd name="T5" fmla="*/ 0 h 1233"/>
                  <a:gd name="T6" fmla="*/ 324 w 354"/>
                  <a:gd name="T7" fmla="*/ 227 h 1233"/>
                  <a:gd name="T8" fmla="*/ 324 w 354"/>
                  <a:gd name="T9" fmla="*/ 1089 h 1233"/>
                  <a:gd name="T10" fmla="*/ 188 w 354"/>
                  <a:gd name="T11" fmla="*/ 1089 h 1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4" h="1233">
                    <a:moveTo>
                      <a:pt x="188" y="1089"/>
                    </a:moveTo>
                    <a:cubicBezTo>
                      <a:pt x="135" y="945"/>
                      <a:pt x="14" y="408"/>
                      <a:pt x="7" y="227"/>
                    </a:cubicBezTo>
                    <a:cubicBezTo>
                      <a:pt x="0" y="46"/>
                      <a:pt x="90" y="0"/>
                      <a:pt x="143" y="0"/>
                    </a:cubicBezTo>
                    <a:cubicBezTo>
                      <a:pt x="196" y="0"/>
                      <a:pt x="294" y="46"/>
                      <a:pt x="324" y="227"/>
                    </a:cubicBezTo>
                    <a:cubicBezTo>
                      <a:pt x="354" y="408"/>
                      <a:pt x="347" y="945"/>
                      <a:pt x="324" y="1089"/>
                    </a:cubicBezTo>
                    <a:cubicBezTo>
                      <a:pt x="301" y="1233"/>
                      <a:pt x="241" y="1233"/>
                      <a:pt x="188" y="1089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732" name="Freeform 12">
                <a:extLst>
                  <a:ext uri="{FF2B5EF4-FFF2-40B4-BE49-F238E27FC236}">
                    <a16:creationId xmlns:a16="http://schemas.microsoft.com/office/drawing/2014/main" id="{173A49BA-D251-4D0C-9439-E4B4FCD9AF70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2440" y="1842"/>
                <a:ext cx="227" cy="780"/>
              </a:xfrm>
              <a:custGeom>
                <a:avLst/>
                <a:gdLst>
                  <a:gd name="T0" fmla="*/ 188 w 354"/>
                  <a:gd name="T1" fmla="*/ 1089 h 1233"/>
                  <a:gd name="T2" fmla="*/ 7 w 354"/>
                  <a:gd name="T3" fmla="*/ 227 h 1233"/>
                  <a:gd name="T4" fmla="*/ 143 w 354"/>
                  <a:gd name="T5" fmla="*/ 0 h 1233"/>
                  <a:gd name="T6" fmla="*/ 324 w 354"/>
                  <a:gd name="T7" fmla="*/ 227 h 1233"/>
                  <a:gd name="T8" fmla="*/ 324 w 354"/>
                  <a:gd name="T9" fmla="*/ 1089 h 1233"/>
                  <a:gd name="T10" fmla="*/ 188 w 354"/>
                  <a:gd name="T11" fmla="*/ 1089 h 1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4" h="1233">
                    <a:moveTo>
                      <a:pt x="188" y="1089"/>
                    </a:moveTo>
                    <a:cubicBezTo>
                      <a:pt x="135" y="945"/>
                      <a:pt x="14" y="408"/>
                      <a:pt x="7" y="227"/>
                    </a:cubicBezTo>
                    <a:cubicBezTo>
                      <a:pt x="0" y="46"/>
                      <a:pt x="90" y="0"/>
                      <a:pt x="143" y="0"/>
                    </a:cubicBezTo>
                    <a:cubicBezTo>
                      <a:pt x="196" y="0"/>
                      <a:pt x="294" y="46"/>
                      <a:pt x="324" y="227"/>
                    </a:cubicBezTo>
                    <a:cubicBezTo>
                      <a:pt x="354" y="408"/>
                      <a:pt x="347" y="945"/>
                      <a:pt x="324" y="1089"/>
                    </a:cubicBezTo>
                    <a:cubicBezTo>
                      <a:pt x="301" y="1233"/>
                      <a:pt x="241" y="1233"/>
                      <a:pt x="188" y="1089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733" name="Oval 13">
                <a:extLst>
                  <a:ext uri="{FF2B5EF4-FFF2-40B4-BE49-F238E27FC236}">
                    <a16:creationId xmlns:a16="http://schemas.microsoft.com/office/drawing/2014/main" id="{76DB15F5-6686-4B0D-9D30-DBE5C23C7A0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122" y="2432"/>
                <a:ext cx="590" cy="635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0798" name="Group 78">
              <a:extLst>
                <a:ext uri="{FF2B5EF4-FFF2-40B4-BE49-F238E27FC236}">
                  <a16:creationId xmlns:a16="http://schemas.microsoft.com/office/drawing/2014/main" id="{9C8E5CFD-D043-4E94-BC51-4DD2E7FA163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48" y="436"/>
              <a:ext cx="590" cy="1088"/>
              <a:chOff x="2122" y="1842"/>
              <a:chExt cx="590" cy="1225"/>
            </a:xfrm>
          </p:grpSpPr>
          <p:sp>
            <p:nvSpPr>
              <p:cNvPr id="30799" name="Freeform 79">
                <a:extLst>
                  <a:ext uri="{FF2B5EF4-FFF2-40B4-BE49-F238E27FC236}">
                    <a16:creationId xmlns:a16="http://schemas.microsoft.com/office/drawing/2014/main" id="{6C6657A2-085E-4589-8DB9-F9F4EBE84BB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67" y="1842"/>
                <a:ext cx="227" cy="780"/>
              </a:xfrm>
              <a:custGeom>
                <a:avLst/>
                <a:gdLst>
                  <a:gd name="T0" fmla="*/ 188 w 354"/>
                  <a:gd name="T1" fmla="*/ 1089 h 1233"/>
                  <a:gd name="T2" fmla="*/ 7 w 354"/>
                  <a:gd name="T3" fmla="*/ 227 h 1233"/>
                  <a:gd name="T4" fmla="*/ 143 w 354"/>
                  <a:gd name="T5" fmla="*/ 0 h 1233"/>
                  <a:gd name="T6" fmla="*/ 324 w 354"/>
                  <a:gd name="T7" fmla="*/ 227 h 1233"/>
                  <a:gd name="T8" fmla="*/ 324 w 354"/>
                  <a:gd name="T9" fmla="*/ 1089 h 1233"/>
                  <a:gd name="T10" fmla="*/ 188 w 354"/>
                  <a:gd name="T11" fmla="*/ 1089 h 1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4" h="1233">
                    <a:moveTo>
                      <a:pt x="188" y="1089"/>
                    </a:moveTo>
                    <a:cubicBezTo>
                      <a:pt x="135" y="945"/>
                      <a:pt x="14" y="408"/>
                      <a:pt x="7" y="227"/>
                    </a:cubicBezTo>
                    <a:cubicBezTo>
                      <a:pt x="0" y="46"/>
                      <a:pt x="90" y="0"/>
                      <a:pt x="143" y="0"/>
                    </a:cubicBezTo>
                    <a:cubicBezTo>
                      <a:pt x="196" y="0"/>
                      <a:pt x="294" y="46"/>
                      <a:pt x="324" y="227"/>
                    </a:cubicBezTo>
                    <a:cubicBezTo>
                      <a:pt x="354" y="408"/>
                      <a:pt x="347" y="945"/>
                      <a:pt x="324" y="1089"/>
                    </a:cubicBezTo>
                    <a:cubicBezTo>
                      <a:pt x="301" y="1233"/>
                      <a:pt x="241" y="1233"/>
                      <a:pt x="188" y="1089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800" name="Freeform 80">
                <a:extLst>
                  <a:ext uri="{FF2B5EF4-FFF2-40B4-BE49-F238E27FC236}">
                    <a16:creationId xmlns:a16="http://schemas.microsoft.com/office/drawing/2014/main" id="{A97D4593-7CEB-48EB-ADA0-31015BB1B4F7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2440" y="1842"/>
                <a:ext cx="227" cy="780"/>
              </a:xfrm>
              <a:custGeom>
                <a:avLst/>
                <a:gdLst>
                  <a:gd name="T0" fmla="*/ 188 w 354"/>
                  <a:gd name="T1" fmla="*/ 1089 h 1233"/>
                  <a:gd name="T2" fmla="*/ 7 w 354"/>
                  <a:gd name="T3" fmla="*/ 227 h 1233"/>
                  <a:gd name="T4" fmla="*/ 143 w 354"/>
                  <a:gd name="T5" fmla="*/ 0 h 1233"/>
                  <a:gd name="T6" fmla="*/ 324 w 354"/>
                  <a:gd name="T7" fmla="*/ 227 h 1233"/>
                  <a:gd name="T8" fmla="*/ 324 w 354"/>
                  <a:gd name="T9" fmla="*/ 1089 h 1233"/>
                  <a:gd name="T10" fmla="*/ 188 w 354"/>
                  <a:gd name="T11" fmla="*/ 1089 h 1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4" h="1233">
                    <a:moveTo>
                      <a:pt x="188" y="1089"/>
                    </a:moveTo>
                    <a:cubicBezTo>
                      <a:pt x="135" y="945"/>
                      <a:pt x="14" y="408"/>
                      <a:pt x="7" y="227"/>
                    </a:cubicBezTo>
                    <a:cubicBezTo>
                      <a:pt x="0" y="46"/>
                      <a:pt x="90" y="0"/>
                      <a:pt x="143" y="0"/>
                    </a:cubicBezTo>
                    <a:cubicBezTo>
                      <a:pt x="196" y="0"/>
                      <a:pt x="294" y="46"/>
                      <a:pt x="324" y="227"/>
                    </a:cubicBezTo>
                    <a:cubicBezTo>
                      <a:pt x="354" y="408"/>
                      <a:pt x="347" y="945"/>
                      <a:pt x="324" y="1089"/>
                    </a:cubicBezTo>
                    <a:cubicBezTo>
                      <a:pt x="301" y="1233"/>
                      <a:pt x="241" y="1233"/>
                      <a:pt x="188" y="1089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801" name="Oval 81">
                <a:extLst>
                  <a:ext uri="{FF2B5EF4-FFF2-40B4-BE49-F238E27FC236}">
                    <a16:creationId xmlns:a16="http://schemas.microsoft.com/office/drawing/2014/main" id="{3599B75F-D980-4AC8-9BCE-BE6296E409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122" y="2432"/>
                <a:ext cx="590" cy="635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869" name="Group 149">
            <a:extLst>
              <a:ext uri="{FF2B5EF4-FFF2-40B4-BE49-F238E27FC236}">
                <a16:creationId xmlns:a16="http://schemas.microsoft.com/office/drawing/2014/main" id="{2AA1134A-D746-4353-B1DB-75C184736AE2}"/>
              </a:ext>
            </a:extLst>
          </p:cNvPr>
          <p:cNvGrpSpPr>
            <a:grpSpLocks/>
          </p:cNvGrpSpPr>
          <p:nvPr/>
        </p:nvGrpSpPr>
        <p:grpSpPr bwMode="auto">
          <a:xfrm>
            <a:off x="4160838" y="2852738"/>
            <a:ext cx="1584325" cy="1492250"/>
            <a:chOff x="2621" y="1797"/>
            <a:chExt cx="998" cy="940"/>
          </a:xfrm>
        </p:grpSpPr>
        <p:grpSp>
          <p:nvGrpSpPr>
            <p:cNvPr id="30734" name="Group 14">
              <a:extLst>
                <a:ext uri="{FF2B5EF4-FFF2-40B4-BE49-F238E27FC236}">
                  <a16:creationId xmlns:a16="http://schemas.microsoft.com/office/drawing/2014/main" id="{0C28075A-558E-4124-BBF9-146AF27989B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21" y="1797"/>
              <a:ext cx="998" cy="940"/>
              <a:chOff x="1895" y="1525"/>
              <a:chExt cx="771" cy="726"/>
            </a:xfrm>
          </p:grpSpPr>
          <p:sp>
            <p:nvSpPr>
              <p:cNvPr id="30735" name="Oval 15">
                <a:extLst>
                  <a:ext uri="{FF2B5EF4-FFF2-40B4-BE49-F238E27FC236}">
                    <a16:creationId xmlns:a16="http://schemas.microsoft.com/office/drawing/2014/main" id="{EBC9AC26-2AB7-457F-A12A-028A7FDCF0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895" y="1616"/>
                <a:ext cx="771" cy="635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36" name="Oval 16">
                <a:extLst>
                  <a:ext uri="{FF2B5EF4-FFF2-40B4-BE49-F238E27FC236}">
                    <a16:creationId xmlns:a16="http://schemas.microsoft.com/office/drawing/2014/main" id="{06A8803D-E9C4-4665-BE4F-ABBAA4386C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895" y="1525"/>
                <a:ext cx="272" cy="272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37" name="Oval 17">
                <a:extLst>
                  <a:ext uri="{FF2B5EF4-FFF2-40B4-BE49-F238E27FC236}">
                    <a16:creationId xmlns:a16="http://schemas.microsoft.com/office/drawing/2014/main" id="{A618BD9A-CED4-44A2-9246-3F00106273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394" y="1525"/>
                <a:ext cx="272" cy="272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0802" name="Group 82">
              <a:extLst>
                <a:ext uri="{FF2B5EF4-FFF2-40B4-BE49-F238E27FC236}">
                  <a16:creationId xmlns:a16="http://schemas.microsoft.com/office/drawing/2014/main" id="{8B50AAB9-6DD7-4CAB-BF1C-0C893E5D5EA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21" y="1797"/>
              <a:ext cx="998" cy="940"/>
              <a:chOff x="1895" y="1525"/>
              <a:chExt cx="771" cy="726"/>
            </a:xfrm>
          </p:grpSpPr>
          <p:sp>
            <p:nvSpPr>
              <p:cNvPr id="30803" name="Oval 83">
                <a:extLst>
                  <a:ext uri="{FF2B5EF4-FFF2-40B4-BE49-F238E27FC236}">
                    <a16:creationId xmlns:a16="http://schemas.microsoft.com/office/drawing/2014/main" id="{EF2FD242-C12D-4259-AB61-E922EEC059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895" y="1616"/>
                <a:ext cx="771" cy="635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04" name="Oval 84">
                <a:extLst>
                  <a:ext uri="{FF2B5EF4-FFF2-40B4-BE49-F238E27FC236}">
                    <a16:creationId xmlns:a16="http://schemas.microsoft.com/office/drawing/2014/main" id="{461C6DAB-7EFB-4009-B6CC-60ACEF4AC0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895" y="1525"/>
                <a:ext cx="272" cy="272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05" name="Oval 85">
                <a:extLst>
                  <a:ext uri="{FF2B5EF4-FFF2-40B4-BE49-F238E27FC236}">
                    <a16:creationId xmlns:a16="http://schemas.microsoft.com/office/drawing/2014/main" id="{8C58E24E-526F-4FC2-B43B-491DA6410E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394" y="1525"/>
                <a:ext cx="272" cy="272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865" name="Group 145">
            <a:extLst>
              <a:ext uri="{FF2B5EF4-FFF2-40B4-BE49-F238E27FC236}">
                <a16:creationId xmlns:a16="http://schemas.microsoft.com/office/drawing/2014/main" id="{384C8E8F-83F1-4C75-A3C9-C3CFE3508221}"/>
              </a:ext>
            </a:extLst>
          </p:cNvPr>
          <p:cNvGrpSpPr>
            <a:grpSpLocks/>
          </p:cNvGrpSpPr>
          <p:nvPr/>
        </p:nvGrpSpPr>
        <p:grpSpPr bwMode="auto">
          <a:xfrm>
            <a:off x="415925" y="2924175"/>
            <a:ext cx="1584325" cy="1281113"/>
            <a:chOff x="262" y="1842"/>
            <a:chExt cx="998" cy="807"/>
          </a:xfrm>
        </p:grpSpPr>
        <p:grpSp>
          <p:nvGrpSpPr>
            <p:cNvPr id="30738" name="Group 18">
              <a:extLst>
                <a:ext uri="{FF2B5EF4-FFF2-40B4-BE49-F238E27FC236}">
                  <a16:creationId xmlns:a16="http://schemas.microsoft.com/office/drawing/2014/main" id="{B74BF906-D4A5-411D-BC93-EA9BF694E60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2" y="1842"/>
              <a:ext cx="998" cy="807"/>
              <a:chOff x="217" y="2024"/>
              <a:chExt cx="953" cy="771"/>
            </a:xfrm>
          </p:grpSpPr>
          <p:sp>
            <p:nvSpPr>
              <p:cNvPr id="30739" name="Oval 19">
                <a:extLst>
                  <a:ext uri="{FF2B5EF4-FFF2-40B4-BE49-F238E27FC236}">
                    <a16:creationId xmlns:a16="http://schemas.microsoft.com/office/drawing/2014/main" id="{35FBE3CF-F060-4755-ADD8-4EFC56E090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8" y="2024"/>
                <a:ext cx="590" cy="771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40" name="Oval 20">
                <a:extLst>
                  <a:ext uri="{FF2B5EF4-FFF2-40B4-BE49-F238E27FC236}">
                    <a16:creationId xmlns:a16="http://schemas.microsoft.com/office/drawing/2014/main" id="{B3178970-D6D1-4330-B014-C53D64C9BA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17" y="2024"/>
                <a:ext cx="363" cy="136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41" name="Oval 21">
                <a:extLst>
                  <a:ext uri="{FF2B5EF4-FFF2-40B4-BE49-F238E27FC236}">
                    <a16:creationId xmlns:a16="http://schemas.microsoft.com/office/drawing/2014/main" id="{259EEB07-6998-4BEB-8508-255770EAFD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7" y="2024"/>
                <a:ext cx="363" cy="136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0806" name="Group 86">
              <a:extLst>
                <a:ext uri="{FF2B5EF4-FFF2-40B4-BE49-F238E27FC236}">
                  <a16:creationId xmlns:a16="http://schemas.microsoft.com/office/drawing/2014/main" id="{ECA4A4C3-F2D2-4ACD-8425-1ACB630025A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2" y="1842"/>
              <a:ext cx="998" cy="807"/>
              <a:chOff x="217" y="2024"/>
              <a:chExt cx="953" cy="771"/>
            </a:xfrm>
          </p:grpSpPr>
          <p:sp>
            <p:nvSpPr>
              <p:cNvPr id="30807" name="Oval 87">
                <a:extLst>
                  <a:ext uri="{FF2B5EF4-FFF2-40B4-BE49-F238E27FC236}">
                    <a16:creationId xmlns:a16="http://schemas.microsoft.com/office/drawing/2014/main" id="{5D457AAE-09A9-4C51-91E2-4BA1D62CFEC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8" y="2024"/>
                <a:ext cx="590" cy="771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08" name="Oval 88">
                <a:extLst>
                  <a:ext uri="{FF2B5EF4-FFF2-40B4-BE49-F238E27FC236}">
                    <a16:creationId xmlns:a16="http://schemas.microsoft.com/office/drawing/2014/main" id="{C94CE0A1-C099-4622-8BDB-16861F154E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17" y="2024"/>
                <a:ext cx="363" cy="136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09" name="Oval 89">
                <a:extLst>
                  <a:ext uri="{FF2B5EF4-FFF2-40B4-BE49-F238E27FC236}">
                    <a16:creationId xmlns:a16="http://schemas.microsoft.com/office/drawing/2014/main" id="{48E9B6CA-15D8-4C30-89DD-2F81506D3A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07" y="2024"/>
                <a:ext cx="363" cy="136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870" name="Group 150">
            <a:extLst>
              <a:ext uri="{FF2B5EF4-FFF2-40B4-BE49-F238E27FC236}">
                <a16:creationId xmlns:a16="http://schemas.microsoft.com/office/drawing/2014/main" id="{C72D2A1D-AB17-4436-81FF-45D2BB0E51FD}"/>
              </a:ext>
            </a:extLst>
          </p:cNvPr>
          <p:cNvGrpSpPr>
            <a:grpSpLocks/>
          </p:cNvGrpSpPr>
          <p:nvPr/>
        </p:nvGrpSpPr>
        <p:grpSpPr bwMode="auto">
          <a:xfrm>
            <a:off x="2289175" y="2781300"/>
            <a:ext cx="1584325" cy="1433513"/>
            <a:chOff x="1442" y="1752"/>
            <a:chExt cx="998" cy="903"/>
          </a:xfrm>
        </p:grpSpPr>
        <p:grpSp>
          <p:nvGrpSpPr>
            <p:cNvPr id="30742" name="Group 22">
              <a:extLst>
                <a:ext uri="{FF2B5EF4-FFF2-40B4-BE49-F238E27FC236}">
                  <a16:creationId xmlns:a16="http://schemas.microsoft.com/office/drawing/2014/main" id="{C03205B6-BF24-45CC-9A84-02CF1B1F2B1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42" y="1752"/>
              <a:ext cx="998" cy="903"/>
              <a:chOff x="1261" y="1933"/>
              <a:chExt cx="953" cy="862"/>
            </a:xfrm>
          </p:grpSpPr>
          <p:sp>
            <p:nvSpPr>
              <p:cNvPr id="30743" name="Oval 23">
                <a:extLst>
                  <a:ext uri="{FF2B5EF4-FFF2-40B4-BE49-F238E27FC236}">
                    <a16:creationId xmlns:a16="http://schemas.microsoft.com/office/drawing/2014/main" id="{C6766485-1454-48EF-89A1-A92384317C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42" y="2024"/>
                <a:ext cx="590" cy="771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44" name="Oval 24">
                <a:extLst>
                  <a:ext uri="{FF2B5EF4-FFF2-40B4-BE49-F238E27FC236}">
                    <a16:creationId xmlns:a16="http://schemas.microsoft.com/office/drawing/2014/main" id="{F579D8C2-67E6-4B6E-B85B-5638B30FC0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61" y="2024"/>
                <a:ext cx="363" cy="136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45" name="Oval 25">
                <a:extLst>
                  <a:ext uri="{FF2B5EF4-FFF2-40B4-BE49-F238E27FC236}">
                    <a16:creationId xmlns:a16="http://schemas.microsoft.com/office/drawing/2014/main" id="{BD4585C1-9D11-4C76-95E5-516060BDAE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851" y="2024"/>
                <a:ext cx="363" cy="136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46" name="AutoShape 26">
                <a:extLst>
                  <a:ext uri="{FF2B5EF4-FFF2-40B4-BE49-F238E27FC236}">
                    <a16:creationId xmlns:a16="http://schemas.microsoft.com/office/drawing/2014/main" id="{08D03B18-FD5C-4CFA-9A4B-BD70FD3AFF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78" y="1933"/>
                <a:ext cx="91" cy="136"/>
              </a:xfrm>
              <a:prstGeom prst="triangle">
                <a:avLst>
                  <a:gd name="adj" fmla="val 50000"/>
                </a:avLst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47" name="AutoShape 27">
                <a:extLst>
                  <a:ext uri="{FF2B5EF4-FFF2-40B4-BE49-F238E27FC236}">
                    <a16:creationId xmlns:a16="http://schemas.microsoft.com/office/drawing/2014/main" id="{50550B22-6242-42B6-9ABA-E06C238406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805" y="1933"/>
                <a:ext cx="91" cy="136"/>
              </a:xfrm>
              <a:prstGeom prst="triangle">
                <a:avLst>
                  <a:gd name="adj" fmla="val 50000"/>
                </a:avLst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0810" name="Group 90">
              <a:extLst>
                <a:ext uri="{FF2B5EF4-FFF2-40B4-BE49-F238E27FC236}">
                  <a16:creationId xmlns:a16="http://schemas.microsoft.com/office/drawing/2014/main" id="{E5A55503-E086-49E4-A43B-BE44F673092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42" y="1752"/>
              <a:ext cx="998" cy="903"/>
              <a:chOff x="1261" y="1933"/>
              <a:chExt cx="953" cy="862"/>
            </a:xfrm>
          </p:grpSpPr>
          <p:sp>
            <p:nvSpPr>
              <p:cNvPr id="30811" name="Oval 91">
                <a:extLst>
                  <a:ext uri="{FF2B5EF4-FFF2-40B4-BE49-F238E27FC236}">
                    <a16:creationId xmlns:a16="http://schemas.microsoft.com/office/drawing/2014/main" id="{37C4E81E-2150-402B-86A8-5ECB6DA27E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42" y="2024"/>
                <a:ext cx="590" cy="771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12" name="Oval 92">
                <a:extLst>
                  <a:ext uri="{FF2B5EF4-FFF2-40B4-BE49-F238E27FC236}">
                    <a16:creationId xmlns:a16="http://schemas.microsoft.com/office/drawing/2014/main" id="{4A02A7BE-46BA-4513-AF75-ECBFB4710C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61" y="2024"/>
                <a:ext cx="363" cy="136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13" name="Oval 93">
                <a:extLst>
                  <a:ext uri="{FF2B5EF4-FFF2-40B4-BE49-F238E27FC236}">
                    <a16:creationId xmlns:a16="http://schemas.microsoft.com/office/drawing/2014/main" id="{323BCEAD-AF49-4BA5-908E-A265C53C24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851" y="2024"/>
                <a:ext cx="363" cy="136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14" name="AutoShape 94">
                <a:extLst>
                  <a:ext uri="{FF2B5EF4-FFF2-40B4-BE49-F238E27FC236}">
                    <a16:creationId xmlns:a16="http://schemas.microsoft.com/office/drawing/2014/main" id="{96BE4017-E8A4-4D17-8A19-A7FBDBF65B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78" y="1933"/>
                <a:ext cx="91" cy="136"/>
              </a:xfrm>
              <a:prstGeom prst="triangle">
                <a:avLst>
                  <a:gd name="adj" fmla="val 50000"/>
                </a:avLst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15" name="AutoShape 95">
                <a:extLst>
                  <a:ext uri="{FF2B5EF4-FFF2-40B4-BE49-F238E27FC236}">
                    <a16:creationId xmlns:a16="http://schemas.microsoft.com/office/drawing/2014/main" id="{E9046C0E-4099-48F3-AC92-FF1079FFFA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805" y="1933"/>
                <a:ext cx="91" cy="136"/>
              </a:xfrm>
              <a:prstGeom prst="triangle">
                <a:avLst>
                  <a:gd name="adj" fmla="val 50000"/>
                </a:avLst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866" name="Group 146">
            <a:extLst>
              <a:ext uri="{FF2B5EF4-FFF2-40B4-BE49-F238E27FC236}">
                <a16:creationId xmlns:a16="http://schemas.microsoft.com/office/drawing/2014/main" id="{3A51F586-D8D9-4972-B05C-329B2A27BB69}"/>
              </a:ext>
            </a:extLst>
          </p:cNvPr>
          <p:cNvGrpSpPr>
            <a:grpSpLocks/>
          </p:cNvGrpSpPr>
          <p:nvPr/>
        </p:nvGrpSpPr>
        <p:grpSpPr bwMode="auto">
          <a:xfrm>
            <a:off x="776288" y="4724400"/>
            <a:ext cx="936625" cy="1511300"/>
            <a:chOff x="489" y="2976"/>
            <a:chExt cx="590" cy="952"/>
          </a:xfrm>
        </p:grpSpPr>
        <p:grpSp>
          <p:nvGrpSpPr>
            <p:cNvPr id="30748" name="Group 28">
              <a:extLst>
                <a:ext uri="{FF2B5EF4-FFF2-40B4-BE49-F238E27FC236}">
                  <a16:creationId xmlns:a16="http://schemas.microsoft.com/office/drawing/2014/main" id="{6FBA0BB9-E44C-4714-84CE-CA34D7C22E8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9" y="2976"/>
              <a:ext cx="590" cy="952"/>
              <a:chOff x="398" y="3022"/>
              <a:chExt cx="590" cy="952"/>
            </a:xfrm>
          </p:grpSpPr>
          <p:sp>
            <p:nvSpPr>
              <p:cNvPr id="30749" name="Oval 29">
                <a:extLst>
                  <a:ext uri="{FF2B5EF4-FFF2-40B4-BE49-F238E27FC236}">
                    <a16:creationId xmlns:a16="http://schemas.microsoft.com/office/drawing/2014/main" id="{F51137E8-474D-4CEF-A5C1-6059E16433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8" y="3203"/>
                <a:ext cx="590" cy="771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50" name="Oval 30">
                <a:extLst>
                  <a:ext uri="{FF2B5EF4-FFF2-40B4-BE49-F238E27FC236}">
                    <a16:creationId xmlns:a16="http://schemas.microsoft.com/office/drawing/2014/main" id="{1B49E6EE-3AF3-40A1-A997-41E73547F41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3600000">
                <a:off x="284" y="3136"/>
                <a:ext cx="363" cy="136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51" name="Oval 31">
                <a:extLst>
                  <a:ext uri="{FF2B5EF4-FFF2-40B4-BE49-F238E27FC236}">
                    <a16:creationId xmlns:a16="http://schemas.microsoft.com/office/drawing/2014/main" id="{850DFF22-0739-4780-92CC-99A681189F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0" flipH="1">
                <a:off x="738" y="3136"/>
                <a:ext cx="363" cy="136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0816" name="Group 96">
              <a:extLst>
                <a:ext uri="{FF2B5EF4-FFF2-40B4-BE49-F238E27FC236}">
                  <a16:creationId xmlns:a16="http://schemas.microsoft.com/office/drawing/2014/main" id="{3FD66A88-B141-4973-84D1-FB44C2E3E8A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9" y="2976"/>
              <a:ext cx="590" cy="952"/>
              <a:chOff x="398" y="3022"/>
              <a:chExt cx="590" cy="952"/>
            </a:xfrm>
          </p:grpSpPr>
          <p:sp>
            <p:nvSpPr>
              <p:cNvPr id="30817" name="Oval 97">
                <a:extLst>
                  <a:ext uri="{FF2B5EF4-FFF2-40B4-BE49-F238E27FC236}">
                    <a16:creationId xmlns:a16="http://schemas.microsoft.com/office/drawing/2014/main" id="{49465B3A-24ED-4AFA-ACED-CE44FF728C7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8" y="3203"/>
                <a:ext cx="590" cy="771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18" name="Oval 98">
                <a:extLst>
                  <a:ext uri="{FF2B5EF4-FFF2-40B4-BE49-F238E27FC236}">
                    <a16:creationId xmlns:a16="http://schemas.microsoft.com/office/drawing/2014/main" id="{32850667-2650-479A-AAD4-34E6CBD0F5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3600000">
                <a:off x="284" y="3136"/>
                <a:ext cx="363" cy="136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19" name="Oval 99">
                <a:extLst>
                  <a:ext uri="{FF2B5EF4-FFF2-40B4-BE49-F238E27FC236}">
                    <a16:creationId xmlns:a16="http://schemas.microsoft.com/office/drawing/2014/main" id="{6865B50B-9E7B-4478-9076-D37C4553E6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0" flipH="1">
                <a:off x="738" y="3136"/>
                <a:ext cx="363" cy="136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867" name="Group 147">
            <a:extLst>
              <a:ext uri="{FF2B5EF4-FFF2-40B4-BE49-F238E27FC236}">
                <a16:creationId xmlns:a16="http://schemas.microsoft.com/office/drawing/2014/main" id="{047E7284-EE76-4B96-A3A2-EF8EBBBBC0D0}"/>
              </a:ext>
            </a:extLst>
          </p:cNvPr>
          <p:cNvGrpSpPr>
            <a:grpSpLocks/>
          </p:cNvGrpSpPr>
          <p:nvPr/>
        </p:nvGrpSpPr>
        <p:grpSpPr bwMode="auto">
          <a:xfrm>
            <a:off x="2289175" y="4797425"/>
            <a:ext cx="1584325" cy="1500188"/>
            <a:chOff x="1442" y="3022"/>
            <a:chExt cx="998" cy="945"/>
          </a:xfrm>
        </p:grpSpPr>
        <p:grpSp>
          <p:nvGrpSpPr>
            <p:cNvPr id="30752" name="Group 32">
              <a:extLst>
                <a:ext uri="{FF2B5EF4-FFF2-40B4-BE49-F238E27FC236}">
                  <a16:creationId xmlns:a16="http://schemas.microsoft.com/office/drawing/2014/main" id="{D5256389-941A-4056-AB71-9E4941FD203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42" y="3022"/>
              <a:ext cx="998" cy="945"/>
              <a:chOff x="1260" y="3113"/>
              <a:chExt cx="862" cy="816"/>
            </a:xfrm>
          </p:grpSpPr>
          <p:sp>
            <p:nvSpPr>
              <p:cNvPr id="30753" name="Oval 33">
                <a:extLst>
                  <a:ext uri="{FF2B5EF4-FFF2-40B4-BE49-F238E27FC236}">
                    <a16:creationId xmlns:a16="http://schemas.microsoft.com/office/drawing/2014/main" id="{91BE146B-2764-44FD-B811-1816FFA0CA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6" y="3113"/>
                <a:ext cx="590" cy="771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54" name="Oval 34">
                <a:extLst>
                  <a:ext uri="{FF2B5EF4-FFF2-40B4-BE49-F238E27FC236}">
                    <a16:creationId xmlns:a16="http://schemas.microsoft.com/office/drawing/2014/main" id="{5C71E24E-62AD-4088-93F2-55D311AB75B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1800000">
                <a:off x="1260" y="3158"/>
                <a:ext cx="363" cy="136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55" name="Oval 35">
                <a:extLst>
                  <a:ext uri="{FF2B5EF4-FFF2-40B4-BE49-F238E27FC236}">
                    <a16:creationId xmlns:a16="http://schemas.microsoft.com/office/drawing/2014/main" id="{7CFDF7C8-F042-42B3-9285-24B3EA7144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6" y="3612"/>
                <a:ext cx="590" cy="317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56" name="Oval 36">
                <a:extLst>
                  <a:ext uri="{FF2B5EF4-FFF2-40B4-BE49-F238E27FC236}">
                    <a16:creationId xmlns:a16="http://schemas.microsoft.com/office/drawing/2014/main" id="{7E991D82-93AC-4181-9A3A-1941D77ADC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 flipH="1">
                <a:off x="1759" y="3158"/>
                <a:ext cx="363" cy="136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0820" name="Group 100">
              <a:extLst>
                <a:ext uri="{FF2B5EF4-FFF2-40B4-BE49-F238E27FC236}">
                  <a16:creationId xmlns:a16="http://schemas.microsoft.com/office/drawing/2014/main" id="{140AC695-D73B-4A1F-BFD7-A5E2163287D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42" y="3022"/>
              <a:ext cx="998" cy="945"/>
              <a:chOff x="1260" y="3113"/>
              <a:chExt cx="862" cy="816"/>
            </a:xfrm>
          </p:grpSpPr>
          <p:sp>
            <p:nvSpPr>
              <p:cNvPr id="30821" name="Oval 101">
                <a:extLst>
                  <a:ext uri="{FF2B5EF4-FFF2-40B4-BE49-F238E27FC236}">
                    <a16:creationId xmlns:a16="http://schemas.microsoft.com/office/drawing/2014/main" id="{C9717895-3316-4734-8538-E2C9CB1BFD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6" y="3113"/>
                <a:ext cx="590" cy="771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22" name="Oval 102">
                <a:extLst>
                  <a:ext uri="{FF2B5EF4-FFF2-40B4-BE49-F238E27FC236}">
                    <a16:creationId xmlns:a16="http://schemas.microsoft.com/office/drawing/2014/main" id="{FEABB461-809D-4838-B8B4-A12A197660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1800000">
                <a:off x="1260" y="3158"/>
                <a:ext cx="363" cy="136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23" name="Oval 103">
                <a:extLst>
                  <a:ext uri="{FF2B5EF4-FFF2-40B4-BE49-F238E27FC236}">
                    <a16:creationId xmlns:a16="http://schemas.microsoft.com/office/drawing/2014/main" id="{B8E73242-256F-4FDC-90AC-C167202B2F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96" y="3612"/>
                <a:ext cx="590" cy="317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24" name="Oval 104">
                <a:extLst>
                  <a:ext uri="{FF2B5EF4-FFF2-40B4-BE49-F238E27FC236}">
                    <a16:creationId xmlns:a16="http://schemas.microsoft.com/office/drawing/2014/main" id="{7DD740E0-B71A-4DD1-BEA4-5CFE1EC24C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 flipH="1">
                <a:off x="1759" y="3158"/>
                <a:ext cx="363" cy="136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868" name="Group 148">
            <a:extLst>
              <a:ext uri="{FF2B5EF4-FFF2-40B4-BE49-F238E27FC236}">
                <a16:creationId xmlns:a16="http://schemas.microsoft.com/office/drawing/2014/main" id="{45EE14C9-C6FC-41B3-AA7A-210820859C26}"/>
              </a:ext>
            </a:extLst>
          </p:cNvPr>
          <p:cNvGrpSpPr>
            <a:grpSpLocks/>
          </p:cNvGrpSpPr>
          <p:nvPr/>
        </p:nvGrpSpPr>
        <p:grpSpPr bwMode="auto">
          <a:xfrm>
            <a:off x="4160838" y="4941888"/>
            <a:ext cx="1584325" cy="1295400"/>
            <a:chOff x="2621" y="3113"/>
            <a:chExt cx="998" cy="816"/>
          </a:xfrm>
        </p:grpSpPr>
        <p:grpSp>
          <p:nvGrpSpPr>
            <p:cNvPr id="30757" name="Group 37">
              <a:extLst>
                <a:ext uri="{FF2B5EF4-FFF2-40B4-BE49-F238E27FC236}">
                  <a16:creationId xmlns:a16="http://schemas.microsoft.com/office/drawing/2014/main" id="{0D832D84-9A63-4C59-9CA3-FB81C9C4311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21" y="3113"/>
              <a:ext cx="998" cy="816"/>
              <a:chOff x="2258" y="3385"/>
              <a:chExt cx="908" cy="680"/>
            </a:xfrm>
          </p:grpSpPr>
          <p:sp>
            <p:nvSpPr>
              <p:cNvPr id="30758" name="Oval 38">
                <a:extLst>
                  <a:ext uri="{FF2B5EF4-FFF2-40B4-BE49-F238E27FC236}">
                    <a16:creationId xmlns:a16="http://schemas.microsoft.com/office/drawing/2014/main" id="{CCE2D20B-70EF-4F16-BF6D-59A8AFC4516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394" y="3385"/>
                <a:ext cx="635" cy="680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59" name="Oval 39">
                <a:extLst>
                  <a:ext uri="{FF2B5EF4-FFF2-40B4-BE49-F238E27FC236}">
                    <a16:creationId xmlns:a16="http://schemas.microsoft.com/office/drawing/2014/main" id="{BB7E90CE-4205-4101-AE00-4BB48CCCF7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258" y="3612"/>
                <a:ext cx="227" cy="272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60" name="Oval 40">
                <a:extLst>
                  <a:ext uri="{FF2B5EF4-FFF2-40B4-BE49-F238E27FC236}">
                    <a16:creationId xmlns:a16="http://schemas.microsoft.com/office/drawing/2014/main" id="{3E970D45-3ACC-4C8C-AC32-75A1379136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939" y="3612"/>
                <a:ext cx="227" cy="272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0825" name="Group 105">
              <a:extLst>
                <a:ext uri="{FF2B5EF4-FFF2-40B4-BE49-F238E27FC236}">
                  <a16:creationId xmlns:a16="http://schemas.microsoft.com/office/drawing/2014/main" id="{B1A25FA7-185A-4BDD-B63F-943B13898DD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21" y="3113"/>
              <a:ext cx="998" cy="816"/>
              <a:chOff x="2258" y="3385"/>
              <a:chExt cx="908" cy="680"/>
            </a:xfrm>
          </p:grpSpPr>
          <p:sp>
            <p:nvSpPr>
              <p:cNvPr id="30826" name="Oval 106">
                <a:extLst>
                  <a:ext uri="{FF2B5EF4-FFF2-40B4-BE49-F238E27FC236}">
                    <a16:creationId xmlns:a16="http://schemas.microsoft.com/office/drawing/2014/main" id="{0AB4ACC1-C17F-4A17-BA06-6982DD1A9F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394" y="3385"/>
                <a:ext cx="635" cy="680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27" name="Oval 107">
                <a:extLst>
                  <a:ext uri="{FF2B5EF4-FFF2-40B4-BE49-F238E27FC236}">
                    <a16:creationId xmlns:a16="http://schemas.microsoft.com/office/drawing/2014/main" id="{0B3540C5-3412-485F-8D77-4BC8D7CC0A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258" y="3612"/>
                <a:ext cx="227" cy="272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28" name="Oval 108">
                <a:extLst>
                  <a:ext uri="{FF2B5EF4-FFF2-40B4-BE49-F238E27FC236}">
                    <a16:creationId xmlns:a16="http://schemas.microsoft.com/office/drawing/2014/main" id="{53A7CFBA-2FDD-46C3-B1A3-3F777DB499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939" y="3612"/>
                <a:ext cx="227" cy="272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862" name="Group 142">
            <a:extLst>
              <a:ext uri="{FF2B5EF4-FFF2-40B4-BE49-F238E27FC236}">
                <a16:creationId xmlns:a16="http://schemas.microsoft.com/office/drawing/2014/main" id="{6D499D5A-3599-4DC8-81AE-68D5342CD340}"/>
              </a:ext>
            </a:extLst>
          </p:cNvPr>
          <p:cNvGrpSpPr>
            <a:grpSpLocks/>
          </p:cNvGrpSpPr>
          <p:nvPr/>
        </p:nvGrpSpPr>
        <p:grpSpPr bwMode="auto">
          <a:xfrm>
            <a:off x="6176963" y="836613"/>
            <a:ext cx="1346200" cy="1584325"/>
            <a:chOff x="3891" y="527"/>
            <a:chExt cx="848" cy="998"/>
          </a:xfrm>
        </p:grpSpPr>
        <p:grpSp>
          <p:nvGrpSpPr>
            <p:cNvPr id="30761" name="Group 41">
              <a:extLst>
                <a:ext uri="{FF2B5EF4-FFF2-40B4-BE49-F238E27FC236}">
                  <a16:creationId xmlns:a16="http://schemas.microsoft.com/office/drawing/2014/main" id="{A623C43D-4532-424F-BF4B-0CCDA3DC609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91" y="527"/>
              <a:ext cx="848" cy="998"/>
              <a:chOff x="3891" y="482"/>
              <a:chExt cx="848" cy="998"/>
            </a:xfrm>
          </p:grpSpPr>
          <p:sp>
            <p:nvSpPr>
              <p:cNvPr id="30762" name="Freeform 42">
                <a:extLst>
                  <a:ext uri="{FF2B5EF4-FFF2-40B4-BE49-F238E27FC236}">
                    <a16:creationId xmlns:a16="http://schemas.microsoft.com/office/drawing/2014/main" id="{A54F3CBB-5CBE-401C-8383-23DBF532A4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36" y="663"/>
                <a:ext cx="772" cy="771"/>
              </a:xfrm>
              <a:custGeom>
                <a:avLst/>
                <a:gdLst>
                  <a:gd name="T0" fmla="*/ 1089 w 2178"/>
                  <a:gd name="T1" fmla="*/ 0 h 3447"/>
                  <a:gd name="T2" fmla="*/ 0 w 2178"/>
                  <a:gd name="T3" fmla="*/ 998 h 3447"/>
                  <a:gd name="T4" fmla="*/ 1089 w 2178"/>
                  <a:gd name="T5" fmla="*/ 3447 h 3447"/>
                  <a:gd name="T6" fmla="*/ 2178 w 2178"/>
                  <a:gd name="T7" fmla="*/ 998 h 3447"/>
                  <a:gd name="T8" fmla="*/ 1089 w 2178"/>
                  <a:gd name="T9" fmla="*/ 0 h 34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78" h="3447">
                    <a:moveTo>
                      <a:pt x="1089" y="0"/>
                    </a:moveTo>
                    <a:cubicBezTo>
                      <a:pt x="726" y="0"/>
                      <a:pt x="0" y="424"/>
                      <a:pt x="0" y="998"/>
                    </a:cubicBezTo>
                    <a:cubicBezTo>
                      <a:pt x="0" y="1572"/>
                      <a:pt x="726" y="3447"/>
                      <a:pt x="1089" y="3447"/>
                    </a:cubicBezTo>
                    <a:cubicBezTo>
                      <a:pt x="1452" y="3447"/>
                      <a:pt x="2178" y="1572"/>
                      <a:pt x="2178" y="998"/>
                    </a:cubicBezTo>
                    <a:cubicBezTo>
                      <a:pt x="2178" y="424"/>
                      <a:pt x="1452" y="0"/>
                      <a:pt x="1089" y="0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763" name="Freeform 43">
                <a:extLst>
                  <a:ext uri="{FF2B5EF4-FFF2-40B4-BE49-F238E27FC236}">
                    <a16:creationId xmlns:a16="http://schemas.microsoft.com/office/drawing/2014/main" id="{3C414513-BA53-425B-AB81-A9EF8F231C2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91" y="482"/>
                <a:ext cx="394" cy="393"/>
              </a:xfrm>
              <a:custGeom>
                <a:avLst/>
                <a:gdLst>
                  <a:gd name="T0" fmla="*/ 76 w 689"/>
                  <a:gd name="T1" fmla="*/ 590 h 688"/>
                  <a:gd name="T2" fmla="*/ 212 w 689"/>
                  <a:gd name="T3" fmla="*/ 0 h 688"/>
                  <a:gd name="T4" fmla="*/ 666 w 689"/>
                  <a:gd name="T5" fmla="*/ 590 h 688"/>
                  <a:gd name="T6" fmla="*/ 76 w 689"/>
                  <a:gd name="T7" fmla="*/ 590 h 6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9" h="688">
                    <a:moveTo>
                      <a:pt x="76" y="590"/>
                    </a:moveTo>
                    <a:cubicBezTo>
                      <a:pt x="0" y="492"/>
                      <a:pt x="114" y="0"/>
                      <a:pt x="212" y="0"/>
                    </a:cubicBezTo>
                    <a:cubicBezTo>
                      <a:pt x="310" y="0"/>
                      <a:pt x="689" y="492"/>
                      <a:pt x="666" y="590"/>
                    </a:cubicBezTo>
                    <a:cubicBezTo>
                      <a:pt x="643" y="688"/>
                      <a:pt x="152" y="688"/>
                      <a:pt x="76" y="590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764" name="Freeform 44">
                <a:extLst>
                  <a:ext uri="{FF2B5EF4-FFF2-40B4-BE49-F238E27FC236}">
                    <a16:creationId xmlns:a16="http://schemas.microsoft.com/office/drawing/2014/main" id="{F02D54BE-BC05-4141-8AB5-3086C01A47B7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4345" y="482"/>
                <a:ext cx="394" cy="393"/>
              </a:xfrm>
              <a:custGeom>
                <a:avLst/>
                <a:gdLst>
                  <a:gd name="T0" fmla="*/ 76 w 689"/>
                  <a:gd name="T1" fmla="*/ 590 h 688"/>
                  <a:gd name="T2" fmla="*/ 212 w 689"/>
                  <a:gd name="T3" fmla="*/ 0 h 688"/>
                  <a:gd name="T4" fmla="*/ 666 w 689"/>
                  <a:gd name="T5" fmla="*/ 590 h 688"/>
                  <a:gd name="T6" fmla="*/ 76 w 689"/>
                  <a:gd name="T7" fmla="*/ 590 h 6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9" h="688">
                    <a:moveTo>
                      <a:pt x="76" y="590"/>
                    </a:moveTo>
                    <a:cubicBezTo>
                      <a:pt x="0" y="492"/>
                      <a:pt x="114" y="0"/>
                      <a:pt x="212" y="0"/>
                    </a:cubicBezTo>
                    <a:cubicBezTo>
                      <a:pt x="310" y="0"/>
                      <a:pt x="689" y="492"/>
                      <a:pt x="666" y="590"/>
                    </a:cubicBezTo>
                    <a:cubicBezTo>
                      <a:pt x="643" y="688"/>
                      <a:pt x="152" y="688"/>
                      <a:pt x="76" y="590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765" name="Oval 45">
                <a:extLst>
                  <a:ext uri="{FF2B5EF4-FFF2-40B4-BE49-F238E27FC236}">
                    <a16:creationId xmlns:a16="http://schemas.microsoft.com/office/drawing/2014/main" id="{0DC9A4CA-AA3C-4AC9-9C85-58A3FCBAD2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54" y="1389"/>
                <a:ext cx="136" cy="91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0829" name="Group 109">
              <a:extLst>
                <a:ext uri="{FF2B5EF4-FFF2-40B4-BE49-F238E27FC236}">
                  <a16:creationId xmlns:a16="http://schemas.microsoft.com/office/drawing/2014/main" id="{4AED73DC-5AB6-4DA7-A842-CE8D2C5F558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91" y="527"/>
              <a:ext cx="848" cy="998"/>
              <a:chOff x="3891" y="482"/>
              <a:chExt cx="848" cy="998"/>
            </a:xfrm>
          </p:grpSpPr>
          <p:sp>
            <p:nvSpPr>
              <p:cNvPr id="30830" name="Freeform 110">
                <a:extLst>
                  <a:ext uri="{FF2B5EF4-FFF2-40B4-BE49-F238E27FC236}">
                    <a16:creationId xmlns:a16="http://schemas.microsoft.com/office/drawing/2014/main" id="{52D74387-2223-4F23-9FCD-BD97868EE0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36" y="663"/>
                <a:ext cx="772" cy="771"/>
              </a:xfrm>
              <a:custGeom>
                <a:avLst/>
                <a:gdLst>
                  <a:gd name="T0" fmla="*/ 1089 w 2178"/>
                  <a:gd name="T1" fmla="*/ 0 h 3447"/>
                  <a:gd name="T2" fmla="*/ 0 w 2178"/>
                  <a:gd name="T3" fmla="*/ 998 h 3447"/>
                  <a:gd name="T4" fmla="*/ 1089 w 2178"/>
                  <a:gd name="T5" fmla="*/ 3447 h 3447"/>
                  <a:gd name="T6" fmla="*/ 2178 w 2178"/>
                  <a:gd name="T7" fmla="*/ 998 h 3447"/>
                  <a:gd name="T8" fmla="*/ 1089 w 2178"/>
                  <a:gd name="T9" fmla="*/ 0 h 34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78" h="3447">
                    <a:moveTo>
                      <a:pt x="1089" y="0"/>
                    </a:moveTo>
                    <a:cubicBezTo>
                      <a:pt x="726" y="0"/>
                      <a:pt x="0" y="424"/>
                      <a:pt x="0" y="998"/>
                    </a:cubicBezTo>
                    <a:cubicBezTo>
                      <a:pt x="0" y="1572"/>
                      <a:pt x="726" y="3447"/>
                      <a:pt x="1089" y="3447"/>
                    </a:cubicBezTo>
                    <a:cubicBezTo>
                      <a:pt x="1452" y="3447"/>
                      <a:pt x="2178" y="1572"/>
                      <a:pt x="2178" y="998"/>
                    </a:cubicBezTo>
                    <a:cubicBezTo>
                      <a:pt x="2178" y="424"/>
                      <a:pt x="1452" y="0"/>
                      <a:pt x="1089" y="0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831" name="Freeform 111">
                <a:extLst>
                  <a:ext uri="{FF2B5EF4-FFF2-40B4-BE49-F238E27FC236}">
                    <a16:creationId xmlns:a16="http://schemas.microsoft.com/office/drawing/2014/main" id="{A7D93D0F-7AC0-4623-AB68-3FBF604FC1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91" y="482"/>
                <a:ext cx="394" cy="393"/>
              </a:xfrm>
              <a:custGeom>
                <a:avLst/>
                <a:gdLst>
                  <a:gd name="T0" fmla="*/ 76 w 689"/>
                  <a:gd name="T1" fmla="*/ 590 h 688"/>
                  <a:gd name="T2" fmla="*/ 212 w 689"/>
                  <a:gd name="T3" fmla="*/ 0 h 688"/>
                  <a:gd name="T4" fmla="*/ 666 w 689"/>
                  <a:gd name="T5" fmla="*/ 590 h 688"/>
                  <a:gd name="T6" fmla="*/ 76 w 689"/>
                  <a:gd name="T7" fmla="*/ 590 h 6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9" h="688">
                    <a:moveTo>
                      <a:pt x="76" y="590"/>
                    </a:moveTo>
                    <a:cubicBezTo>
                      <a:pt x="0" y="492"/>
                      <a:pt x="114" y="0"/>
                      <a:pt x="212" y="0"/>
                    </a:cubicBezTo>
                    <a:cubicBezTo>
                      <a:pt x="310" y="0"/>
                      <a:pt x="689" y="492"/>
                      <a:pt x="666" y="590"/>
                    </a:cubicBezTo>
                    <a:cubicBezTo>
                      <a:pt x="643" y="688"/>
                      <a:pt x="152" y="688"/>
                      <a:pt x="76" y="590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832" name="Freeform 112">
                <a:extLst>
                  <a:ext uri="{FF2B5EF4-FFF2-40B4-BE49-F238E27FC236}">
                    <a16:creationId xmlns:a16="http://schemas.microsoft.com/office/drawing/2014/main" id="{0CFE8BD6-C8F9-438A-9FB2-60D2C6ABF4A8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4345" y="482"/>
                <a:ext cx="394" cy="393"/>
              </a:xfrm>
              <a:custGeom>
                <a:avLst/>
                <a:gdLst>
                  <a:gd name="T0" fmla="*/ 76 w 689"/>
                  <a:gd name="T1" fmla="*/ 590 h 688"/>
                  <a:gd name="T2" fmla="*/ 212 w 689"/>
                  <a:gd name="T3" fmla="*/ 0 h 688"/>
                  <a:gd name="T4" fmla="*/ 666 w 689"/>
                  <a:gd name="T5" fmla="*/ 590 h 688"/>
                  <a:gd name="T6" fmla="*/ 76 w 689"/>
                  <a:gd name="T7" fmla="*/ 590 h 6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9" h="688">
                    <a:moveTo>
                      <a:pt x="76" y="590"/>
                    </a:moveTo>
                    <a:cubicBezTo>
                      <a:pt x="0" y="492"/>
                      <a:pt x="114" y="0"/>
                      <a:pt x="212" y="0"/>
                    </a:cubicBezTo>
                    <a:cubicBezTo>
                      <a:pt x="310" y="0"/>
                      <a:pt x="689" y="492"/>
                      <a:pt x="666" y="590"/>
                    </a:cubicBezTo>
                    <a:cubicBezTo>
                      <a:pt x="643" y="688"/>
                      <a:pt x="152" y="688"/>
                      <a:pt x="76" y="590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833" name="Oval 113">
                <a:extLst>
                  <a:ext uri="{FF2B5EF4-FFF2-40B4-BE49-F238E27FC236}">
                    <a16:creationId xmlns:a16="http://schemas.microsoft.com/office/drawing/2014/main" id="{ACCC32A2-43D4-487D-8B90-62183511AF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54" y="1389"/>
                <a:ext cx="136" cy="91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871" name="Group 151">
            <a:extLst>
              <a:ext uri="{FF2B5EF4-FFF2-40B4-BE49-F238E27FC236}">
                <a16:creationId xmlns:a16="http://schemas.microsoft.com/office/drawing/2014/main" id="{221A0DA7-ECEF-4D46-96A6-97985ADCCCA8}"/>
              </a:ext>
            </a:extLst>
          </p:cNvPr>
          <p:cNvGrpSpPr>
            <a:grpSpLocks/>
          </p:cNvGrpSpPr>
          <p:nvPr/>
        </p:nvGrpSpPr>
        <p:grpSpPr bwMode="auto">
          <a:xfrm>
            <a:off x="6032500" y="2852738"/>
            <a:ext cx="1584325" cy="1512887"/>
            <a:chOff x="3800" y="1797"/>
            <a:chExt cx="998" cy="953"/>
          </a:xfrm>
        </p:grpSpPr>
        <p:grpSp>
          <p:nvGrpSpPr>
            <p:cNvPr id="30766" name="Group 46">
              <a:extLst>
                <a:ext uri="{FF2B5EF4-FFF2-40B4-BE49-F238E27FC236}">
                  <a16:creationId xmlns:a16="http://schemas.microsoft.com/office/drawing/2014/main" id="{2C16CF90-E492-42EB-9DFD-DC1E201EB74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00" y="1797"/>
              <a:ext cx="998" cy="953"/>
              <a:chOff x="3755" y="1752"/>
              <a:chExt cx="1089" cy="1013"/>
            </a:xfrm>
          </p:grpSpPr>
          <p:sp>
            <p:nvSpPr>
              <p:cNvPr id="30767" name="Freeform 47">
                <a:extLst>
                  <a:ext uri="{FF2B5EF4-FFF2-40B4-BE49-F238E27FC236}">
                    <a16:creationId xmlns:a16="http://schemas.microsoft.com/office/drawing/2014/main" id="{53B82F62-EF42-48B3-BEC2-81A4FABBE7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46" y="1752"/>
                <a:ext cx="907" cy="1013"/>
              </a:xfrm>
              <a:custGeom>
                <a:avLst/>
                <a:gdLst>
                  <a:gd name="T0" fmla="*/ 1020 w 2040"/>
                  <a:gd name="T1" fmla="*/ 15 h 1829"/>
                  <a:gd name="T2" fmla="*/ 340 w 2040"/>
                  <a:gd name="T3" fmla="*/ 242 h 1829"/>
                  <a:gd name="T4" fmla="*/ 113 w 2040"/>
                  <a:gd name="T5" fmla="*/ 1466 h 1829"/>
                  <a:gd name="T6" fmla="*/ 1020 w 2040"/>
                  <a:gd name="T7" fmla="*/ 1829 h 1829"/>
                  <a:gd name="T8" fmla="*/ 1927 w 2040"/>
                  <a:gd name="T9" fmla="*/ 1466 h 1829"/>
                  <a:gd name="T10" fmla="*/ 1700 w 2040"/>
                  <a:gd name="T11" fmla="*/ 242 h 1829"/>
                  <a:gd name="T12" fmla="*/ 1020 w 2040"/>
                  <a:gd name="T13" fmla="*/ 15 h 18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040" h="1829">
                    <a:moveTo>
                      <a:pt x="1020" y="15"/>
                    </a:moveTo>
                    <a:cubicBezTo>
                      <a:pt x="793" y="15"/>
                      <a:pt x="491" y="0"/>
                      <a:pt x="340" y="242"/>
                    </a:cubicBezTo>
                    <a:cubicBezTo>
                      <a:pt x="189" y="484"/>
                      <a:pt x="0" y="1202"/>
                      <a:pt x="113" y="1466"/>
                    </a:cubicBezTo>
                    <a:cubicBezTo>
                      <a:pt x="226" y="1730"/>
                      <a:pt x="718" y="1829"/>
                      <a:pt x="1020" y="1829"/>
                    </a:cubicBezTo>
                    <a:cubicBezTo>
                      <a:pt x="1322" y="1829"/>
                      <a:pt x="1814" y="1730"/>
                      <a:pt x="1927" y="1466"/>
                    </a:cubicBezTo>
                    <a:cubicBezTo>
                      <a:pt x="2040" y="1202"/>
                      <a:pt x="1859" y="484"/>
                      <a:pt x="1700" y="242"/>
                    </a:cubicBezTo>
                    <a:cubicBezTo>
                      <a:pt x="1541" y="0"/>
                      <a:pt x="1247" y="15"/>
                      <a:pt x="1020" y="15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768" name="Oval 48">
                <a:extLst>
                  <a:ext uri="{FF2B5EF4-FFF2-40B4-BE49-F238E27FC236}">
                    <a16:creationId xmlns:a16="http://schemas.microsoft.com/office/drawing/2014/main" id="{C6CB9D5F-7BFC-4D86-AA46-A7C288F557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755" y="2069"/>
                <a:ext cx="272" cy="318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69" name="Oval 49">
                <a:extLst>
                  <a:ext uri="{FF2B5EF4-FFF2-40B4-BE49-F238E27FC236}">
                    <a16:creationId xmlns:a16="http://schemas.microsoft.com/office/drawing/2014/main" id="{3F552F89-0E55-4C6D-8856-FE955A5502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72" y="2069"/>
                <a:ext cx="272" cy="318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0834" name="Group 114">
              <a:extLst>
                <a:ext uri="{FF2B5EF4-FFF2-40B4-BE49-F238E27FC236}">
                  <a16:creationId xmlns:a16="http://schemas.microsoft.com/office/drawing/2014/main" id="{872992DC-B8C3-4380-8556-C7206052232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00" y="1797"/>
              <a:ext cx="998" cy="953"/>
              <a:chOff x="3755" y="1752"/>
              <a:chExt cx="1089" cy="1013"/>
            </a:xfrm>
          </p:grpSpPr>
          <p:sp>
            <p:nvSpPr>
              <p:cNvPr id="30835" name="Freeform 115">
                <a:extLst>
                  <a:ext uri="{FF2B5EF4-FFF2-40B4-BE49-F238E27FC236}">
                    <a16:creationId xmlns:a16="http://schemas.microsoft.com/office/drawing/2014/main" id="{8B8127FD-4967-448B-9365-9C5ADA80F8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46" y="1752"/>
                <a:ext cx="907" cy="1013"/>
              </a:xfrm>
              <a:custGeom>
                <a:avLst/>
                <a:gdLst>
                  <a:gd name="T0" fmla="*/ 1020 w 2040"/>
                  <a:gd name="T1" fmla="*/ 15 h 1829"/>
                  <a:gd name="T2" fmla="*/ 340 w 2040"/>
                  <a:gd name="T3" fmla="*/ 242 h 1829"/>
                  <a:gd name="T4" fmla="*/ 113 w 2040"/>
                  <a:gd name="T5" fmla="*/ 1466 h 1829"/>
                  <a:gd name="T6" fmla="*/ 1020 w 2040"/>
                  <a:gd name="T7" fmla="*/ 1829 h 1829"/>
                  <a:gd name="T8" fmla="*/ 1927 w 2040"/>
                  <a:gd name="T9" fmla="*/ 1466 h 1829"/>
                  <a:gd name="T10" fmla="*/ 1700 w 2040"/>
                  <a:gd name="T11" fmla="*/ 242 h 1829"/>
                  <a:gd name="T12" fmla="*/ 1020 w 2040"/>
                  <a:gd name="T13" fmla="*/ 15 h 18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040" h="1829">
                    <a:moveTo>
                      <a:pt x="1020" y="15"/>
                    </a:moveTo>
                    <a:cubicBezTo>
                      <a:pt x="793" y="15"/>
                      <a:pt x="491" y="0"/>
                      <a:pt x="340" y="242"/>
                    </a:cubicBezTo>
                    <a:cubicBezTo>
                      <a:pt x="189" y="484"/>
                      <a:pt x="0" y="1202"/>
                      <a:pt x="113" y="1466"/>
                    </a:cubicBezTo>
                    <a:cubicBezTo>
                      <a:pt x="226" y="1730"/>
                      <a:pt x="718" y="1829"/>
                      <a:pt x="1020" y="1829"/>
                    </a:cubicBezTo>
                    <a:cubicBezTo>
                      <a:pt x="1322" y="1829"/>
                      <a:pt x="1814" y="1730"/>
                      <a:pt x="1927" y="1466"/>
                    </a:cubicBezTo>
                    <a:cubicBezTo>
                      <a:pt x="2040" y="1202"/>
                      <a:pt x="1859" y="484"/>
                      <a:pt x="1700" y="242"/>
                    </a:cubicBezTo>
                    <a:cubicBezTo>
                      <a:pt x="1541" y="0"/>
                      <a:pt x="1247" y="15"/>
                      <a:pt x="1020" y="15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836" name="Oval 116">
                <a:extLst>
                  <a:ext uri="{FF2B5EF4-FFF2-40B4-BE49-F238E27FC236}">
                    <a16:creationId xmlns:a16="http://schemas.microsoft.com/office/drawing/2014/main" id="{EF9D43FE-9ACB-4F62-A8C9-9C91407AF8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755" y="2069"/>
                <a:ext cx="272" cy="318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37" name="Oval 117">
                <a:extLst>
                  <a:ext uri="{FF2B5EF4-FFF2-40B4-BE49-F238E27FC236}">
                    <a16:creationId xmlns:a16="http://schemas.microsoft.com/office/drawing/2014/main" id="{35CE552B-1A07-4AC2-9CCC-A9863E7330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572" y="2069"/>
                <a:ext cx="272" cy="318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860" name="Group 140">
            <a:extLst>
              <a:ext uri="{FF2B5EF4-FFF2-40B4-BE49-F238E27FC236}">
                <a16:creationId xmlns:a16="http://schemas.microsoft.com/office/drawing/2014/main" id="{D42C89F5-53D5-460A-910D-C955CD48849E}"/>
              </a:ext>
            </a:extLst>
          </p:cNvPr>
          <p:cNvGrpSpPr>
            <a:grpSpLocks/>
          </p:cNvGrpSpPr>
          <p:nvPr/>
        </p:nvGrpSpPr>
        <p:grpSpPr bwMode="auto">
          <a:xfrm>
            <a:off x="6032500" y="4724400"/>
            <a:ext cx="1584325" cy="1584325"/>
            <a:chOff x="3800" y="2976"/>
            <a:chExt cx="998" cy="998"/>
          </a:xfrm>
        </p:grpSpPr>
        <p:grpSp>
          <p:nvGrpSpPr>
            <p:cNvPr id="30770" name="Group 50">
              <a:extLst>
                <a:ext uri="{FF2B5EF4-FFF2-40B4-BE49-F238E27FC236}">
                  <a16:creationId xmlns:a16="http://schemas.microsoft.com/office/drawing/2014/main" id="{D1860597-F7DA-4346-AB72-B2776132CEB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00" y="2976"/>
              <a:ext cx="998" cy="998"/>
              <a:chOff x="3800" y="2976"/>
              <a:chExt cx="998" cy="998"/>
            </a:xfrm>
          </p:grpSpPr>
          <p:sp>
            <p:nvSpPr>
              <p:cNvPr id="30771" name="Oval 51">
                <a:extLst>
                  <a:ext uri="{FF2B5EF4-FFF2-40B4-BE49-F238E27FC236}">
                    <a16:creationId xmlns:a16="http://schemas.microsoft.com/office/drawing/2014/main" id="{4CD0E105-BCC1-4AA1-9550-8667B9C063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00" y="3534"/>
                <a:ext cx="998" cy="440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72" name="Freeform 52">
                <a:extLst>
                  <a:ext uri="{FF2B5EF4-FFF2-40B4-BE49-F238E27FC236}">
                    <a16:creationId xmlns:a16="http://schemas.microsoft.com/office/drawing/2014/main" id="{604388B1-D5C7-453A-AB8F-2CF6F7B75B0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46" y="3158"/>
                <a:ext cx="907" cy="771"/>
              </a:xfrm>
              <a:custGeom>
                <a:avLst/>
                <a:gdLst>
                  <a:gd name="T0" fmla="*/ 1020 w 2040"/>
                  <a:gd name="T1" fmla="*/ 15 h 1829"/>
                  <a:gd name="T2" fmla="*/ 340 w 2040"/>
                  <a:gd name="T3" fmla="*/ 242 h 1829"/>
                  <a:gd name="T4" fmla="*/ 113 w 2040"/>
                  <a:gd name="T5" fmla="*/ 1466 h 1829"/>
                  <a:gd name="T6" fmla="*/ 1020 w 2040"/>
                  <a:gd name="T7" fmla="*/ 1829 h 1829"/>
                  <a:gd name="T8" fmla="*/ 1927 w 2040"/>
                  <a:gd name="T9" fmla="*/ 1466 h 1829"/>
                  <a:gd name="T10" fmla="*/ 1700 w 2040"/>
                  <a:gd name="T11" fmla="*/ 242 h 1829"/>
                  <a:gd name="T12" fmla="*/ 1020 w 2040"/>
                  <a:gd name="T13" fmla="*/ 15 h 18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040" h="1829">
                    <a:moveTo>
                      <a:pt x="1020" y="15"/>
                    </a:moveTo>
                    <a:cubicBezTo>
                      <a:pt x="793" y="15"/>
                      <a:pt x="491" y="0"/>
                      <a:pt x="340" y="242"/>
                    </a:cubicBezTo>
                    <a:cubicBezTo>
                      <a:pt x="189" y="484"/>
                      <a:pt x="0" y="1202"/>
                      <a:pt x="113" y="1466"/>
                    </a:cubicBezTo>
                    <a:cubicBezTo>
                      <a:pt x="226" y="1730"/>
                      <a:pt x="718" y="1829"/>
                      <a:pt x="1020" y="1829"/>
                    </a:cubicBezTo>
                    <a:cubicBezTo>
                      <a:pt x="1322" y="1829"/>
                      <a:pt x="1814" y="1730"/>
                      <a:pt x="1927" y="1466"/>
                    </a:cubicBezTo>
                    <a:cubicBezTo>
                      <a:pt x="2040" y="1202"/>
                      <a:pt x="1859" y="484"/>
                      <a:pt x="1700" y="242"/>
                    </a:cubicBezTo>
                    <a:cubicBezTo>
                      <a:pt x="1541" y="0"/>
                      <a:pt x="1247" y="15"/>
                      <a:pt x="1020" y="15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773" name="Freeform 53">
                <a:extLst>
                  <a:ext uri="{FF2B5EF4-FFF2-40B4-BE49-F238E27FC236}">
                    <a16:creationId xmlns:a16="http://schemas.microsoft.com/office/drawing/2014/main" id="{9950A114-04DA-411B-B3A2-D22414358A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82" y="2976"/>
                <a:ext cx="272" cy="393"/>
              </a:xfrm>
              <a:custGeom>
                <a:avLst/>
                <a:gdLst>
                  <a:gd name="T0" fmla="*/ 76 w 689"/>
                  <a:gd name="T1" fmla="*/ 590 h 688"/>
                  <a:gd name="T2" fmla="*/ 212 w 689"/>
                  <a:gd name="T3" fmla="*/ 0 h 688"/>
                  <a:gd name="T4" fmla="*/ 666 w 689"/>
                  <a:gd name="T5" fmla="*/ 590 h 688"/>
                  <a:gd name="T6" fmla="*/ 76 w 689"/>
                  <a:gd name="T7" fmla="*/ 590 h 6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9" h="688">
                    <a:moveTo>
                      <a:pt x="76" y="590"/>
                    </a:moveTo>
                    <a:cubicBezTo>
                      <a:pt x="0" y="492"/>
                      <a:pt x="114" y="0"/>
                      <a:pt x="212" y="0"/>
                    </a:cubicBezTo>
                    <a:cubicBezTo>
                      <a:pt x="310" y="0"/>
                      <a:pt x="689" y="492"/>
                      <a:pt x="666" y="590"/>
                    </a:cubicBezTo>
                    <a:cubicBezTo>
                      <a:pt x="643" y="688"/>
                      <a:pt x="152" y="688"/>
                      <a:pt x="76" y="590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774" name="Freeform 54">
                <a:extLst>
                  <a:ext uri="{FF2B5EF4-FFF2-40B4-BE49-F238E27FC236}">
                    <a16:creationId xmlns:a16="http://schemas.microsoft.com/office/drawing/2014/main" id="{05D9A7D5-8DA8-47BF-8AA4-E84DF83E5DB4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4345" y="2976"/>
                <a:ext cx="272" cy="393"/>
              </a:xfrm>
              <a:custGeom>
                <a:avLst/>
                <a:gdLst>
                  <a:gd name="T0" fmla="*/ 76 w 689"/>
                  <a:gd name="T1" fmla="*/ 590 h 688"/>
                  <a:gd name="T2" fmla="*/ 212 w 689"/>
                  <a:gd name="T3" fmla="*/ 0 h 688"/>
                  <a:gd name="T4" fmla="*/ 666 w 689"/>
                  <a:gd name="T5" fmla="*/ 590 h 688"/>
                  <a:gd name="T6" fmla="*/ 76 w 689"/>
                  <a:gd name="T7" fmla="*/ 590 h 6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9" h="688">
                    <a:moveTo>
                      <a:pt x="76" y="590"/>
                    </a:moveTo>
                    <a:cubicBezTo>
                      <a:pt x="0" y="492"/>
                      <a:pt x="114" y="0"/>
                      <a:pt x="212" y="0"/>
                    </a:cubicBezTo>
                    <a:cubicBezTo>
                      <a:pt x="310" y="0"/>
                      <a:pt x="689" y="492"/>
                      <a:pt x="666" y="590"/>
                    </a:cubicBezTo>
                    <a:cubicBezTo>
                      <a:pt x="643" y="688"/>
                      <a:pt x="152" y="688"/>
                      <a:pt x="76" y="590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30838" name="Group 118">
              <a:extLst>
                <a:ext uri="{FF2B5EF4-FFF2-40B4-BE49-F238E27FC236}">
                  <a16:creationId xmlns:a16="http://schemas.microsoft.com/office/drawing/2014/main" id="{147DF429-FCE3-410B-9955-B2BECC04ED7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00" y="2976"/>
              <a:ext cx="998" cy="998"/>
              <a:chOff x="3800" y="2976"/>
              <a:chExt cx="998" cy="998"/>
            </a:xfrm>
          </p:grpSpPr>
          <p:sp>
            <p:nvSpPr>
              <p:cNvPr id="30839" name="Oval 119">
                <a:extLst>
                  <a:ext uri="{FF2B5EF4-FFF2-40B4-BE49-F238E27FC236}">
                    <a16:creationId xmlns:a16="http://schemas.microsoft.com/office/drawing/2014/main" id="{342A7D8A-9415-4CA4-8504-ED909B596D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00" y="3534"/>
                <a:ext cx="998" cy="440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40" name="Freeform 120">
                <a:extLst>
                  <a:ext uri="{FF2B5EF4-FFF2-40B4-BE49-F238E27FC236}">
                    <a16:creationId xmlns:a16="http://schemas.microsoft.com/office/drawing/2014/main" id="{A2E44DAE-90B0-4748-A0ED-C789254E30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46" y="3158"/>
                <a:ext cx="907" cy="771"/>
              </a:xfrm>
              <a:custGeom>
                <a:avLst/>
                <a:gdLst>
                  <a:gd name="T0" fmla="*/ 1020 w 2040"/>
                  <a:gd name="T1" fmla="*/ 15 h 1829"/>
                  <a:gd name="T2" fmla="*/ 340 w 2040"/>
                  <a:gd name="T3" fmla="*/ 242 h 1829"/>
                  <a:gd name="T4" fmla="*/ 113 w 2040"/>
                  <a:gd name="T5" fmla="*/ 1466 h 1829"/>
                  <a:gd name="T6" fmla="*/ 1020 w 2040"/>
                  <a:gd name="T7" fmla="*/ 1829 h 1829"/>
                  <a:gd name="T8" fmla="*/ 1927 w 2040"/>
                  <a:gd name="T9" fmla="*/ 1466 h 1829"/>
                  <a:gd name="T10" fmla="*/ 1700 w 2040"/>
                  <a:gd name="T11" fmla="*/ 242 h 1829"/>
                  <a:gd name="T12" fmla="*/ 1020 w 2040"/>
                  <a:gd name="T13" fmla="*/ 15 h 18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040" h="1829">
                    <a:moveTo>
                      <a:pt x="1020" y="15"/>
                    </a:moveTo>
                    <a:cubicBezTo>
                      <a:pt x="793" y="15"/>
                      <a:pt x="491" y="0"/>
                      <a:pt x="340" y="242"/>
                    </a:cubicBezTo>
                    <a:cubicBezTo>
                      <a:pt x="189" y="484"/>
                      <a:pt x="0" y="1202"/>
                      <a:pt x="113" y="1466"/>
                    </a:cubicBezTo>
                    <a:cubicBezTo>
                      <a:pt x="226" y="1730"/>
                      <a:pt x="718" y="1829"/>
                      <a:pt x="1020" y="1829"/>
                    </a:cubicBezTo>
                    <a:cubicBezTo>
                      <a:pt x="1322" y="1829"/>
                      <a:pt x="1814" y="1730"/>
                      <a:pt x="1927" y="1466"/>
                    </a:cubicBezTo>
                    <a:cubicBezTo>
                      <a:pt x="2040" y="1202"/>
                      <a:pt x="1859" y="484"/>
                      <a:pt x="1700" y="242"/>
                    </a:cubicBezTo>
                    <a:cubicBezTo>
                      <a:pt x="1541" y="0"/>
                      <a:pt x="1247" y="15"/>
                      <a:pt x="1020" y="15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841" name="Freeform 121">
                <a:extLst>
                  <a:ext uri="{FF2B5EF4-FFF2-40B4-BE49-F238E27FC236}">
                    <a16:creationId xmlns:a16="http://schemas.microsoft.com/office/drawing/2014/main" id="{1EEB61ED-5219-478B-833D-74B923A25F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982" y="2976"/>
                <a:ext cx="272" cy="393"/>
              </a:xfrm>
              <a:custGeom>
                <a:avLst/>
                <a:gdLst>
                  <a:gd name="T0" fmla="*/ 76 w 689"/>
                  <a:gd name="T1" fmla="*/ 590 h 688"/>
                  <a:gd name="T2" fmla="*/ 212 w 689"/>
                  <a:gd name="T3" fmla="*/ 0 h 688"/>
                  <a:gd name="T4" fmla="*/ 666 w 689"/>
                  <a:gd name="T5" fmla="*/ 590 h 688"/>
                  <a:gd name="T6" fmla="*/ 76 w 689"/>
                  <a:gd name="T7" fmla="*/ 590 h 6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9" h="688">
                    <a:moveTo>
                      <a:pt x="76" y="590"/>
                    </a:moveTo>
                    <a:cubicBezTo>
                      <a:pt x="0" y="492"/>
                      <a:pt x="114" y="0"/>
                      <a:pt x="212" y="0"/>
                    </a:cubicBezTo>
                    <a:cubicBezTo>
                      <a:pt x="310" y="0"/>
                      <a:pt x="689" y="492"/>
                      <a:pt x="666" y="590"/>
                    </a:cubicBezTo>
                    <a:cubicBezTo>
                      <a:pt x="643" y="688"/>
                      <a:pt x="152" y="688"/>
                      <a:pt x="76" y="590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842" name="Freeform 122">
                <a:extLst>
                  <a:ext uri="{FF2B5EF4-FFF2-40B4-BE49-F238E27FC236}">
                    <a16:creationId xmlns:a16="http://schemas.microsoft.com/office/drawing/2014/main" id="{17DEAF24-EE40-4CA5-8AAB-4018F334C904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4345" y="2976"/>
                <a:ext cx="272" cy="393"/>
              </a:xfrm>
              <a:custGeom>
                <a:avLst/>
                <a:gdLst>
                  <a:gd name="T0" fmla="*/ 76 w 689"/>
                  <a:gd name="T1" fmla="*/ 590 h 688"/>
                  <a:gd name="T2" fmla="*/ 212 w 689"/>
                  <a:gd name="T3" fmla="*/ 0 h 688"/>
                  <a:gd name="T4" fmla="*/ 666 w 689"/>
                  <a:gd name="T5" fmla="*/ 590 h 688"/>
                  <a:gd name="T6" fmla="*/ 76 w 689"/>
                  <a:gd name="T7" fmla="*/ 590 h 6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689" h="688">
                    <a:moveTo>
                      <a:pt x="76" y="590"/>
                    </a:moveTo>
                    <a:cubicBezTo>
                      <a:pt x="0" y="492"/>
                      <a:pt x="114" y="0"/>
                      <a:pt x="212" y="0"/>
                    </a:cubicBezTo>
                    <a:cubicBezTo>
                      <a:pt x="310" y="0"/>
                      <a:pt x="689" y="492"/>
                      <a:pt x="666" y="590"/>
                    </a:cubicBezTo>
                    <a:cubicBezTo>
                      <a:pt x="643" y="688"/>
                      <a:pt x="152" y="688"/>
                      <a:pt x="76" y="590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30861" name="Group 141">
            <a:extLst>
              <a:ext uri="{FF2B5EF4-FFF2-40B4-BE49-F238E27FC236}">
                <a16:creationId xmlns:a16="http://schemas.microsoft.com/office/drawing/2014/main" id="{5D3CA748-8F23-46B6-90E4-4B7EDC2B756F}"/>
              </a:ext>
            </a:extLst>
          </p:cNvPr>
          <p:cNvGrpSpPr>
            <a:grpSpLocks/>
          </p:cNvGrpSpPr>
          <p:nvPr/>
        </p:nvGrpSpPr>
        <p:grpSpPr bwMode="auto">
          <a:xfrm>
            <a:off x="7905750" y="958850"/>
            <a:ext cx="1584325" cy="1341438"/>
            <a:chOff x="4980" y="604"/>
            <a:chExt cx="998" cy="845"/>
          </a:xfrm>
        </p:grpSpPr>
        <p:grpSp>
          <p:nvGrpSpPr>
            <p:cNvPr id="30775" name="Group 55">
              <a:extLst>
                <a:ext uri="{FF2B5EF4-FFF2-40B4-BE49-F238E27FC236}">
                  <a16:creationId xmlns:a16="http://schemas.microsoft.com/office/drawing/2014/main" id="{4B646543-3CA1-4356-8BE1-0F7DEF542E2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980" y="604"/>
              <a:ext cx="998" cy="845"/>
              <a:chOff x="4889" y="527"/>
              <a:chExt cx="1179" cy="998"/>
            </a:xfrm>
          </p:grpSpPr>
          <p:sp>
            <p:nvSpPr>
              <p:cNvPr id="30776" name="Freeform 56">
                <a:extLst>
                  <a:ext uri="{FF2B5EF4-FFF2-40B4-BE49-F238E27FC236}">
                    <a16:creationId xmlns:a16="http://schemas.microsoft.com/office/drawing/2014/main" id="{4E9B742B-B0E9-468F-8B0E-B7B01DDF6C0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61" y="845"/>
                <a:ext cx="635" cy="680"/>
              </a:xfrm>
              <a:custGeom>
                <a:avLst/>
                <a:gdLst>
                  <a:gd name="T0" fmla="*/ 1089 w 2178"/>
                  <a:gd name="T1" fmla="*/ 0 h 3447"/>
                  <a:gd name="T2" fmla="*/ 0 w 2178"/>
                  <a:gd name="T3" fmla="*/ 998 h 3447"/>
                  <a:gd name="T4" fmla="*/ 1089 w 2178"/>
                  <a:gd name="T5" fmla="*/ 3447 h 3447"/>
                  <a:gd name="T6" fmla="*/ 2178 w 2178"/>
                  <a:gd name="T7" fmla="*/ 998 h 3447"/>
                  <a:gd name="T8" fmla="*/ 1089 w 2178"/>
                  <a:gd name="T9" fmla="*/ 0 h 34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78" h="3447">
                    <a:moveTo>
                      <a:pt x="1089" y="0"/>
                    </a:moveTo>
                    <a:cubicBezTo>
                      <a:pt x="726" y="0"/>
                      <a:pt x="0" y="424"/>
                      <a:pt x="0" y="998"/>
                    </a:cubicBezTo>
                    <a:cubicBezTo>
                      <a:pt x="0" y="1572"/>
                      <a:pt x="726" y="3447"/>
                      <a:pt x="1089" y="3447"/>
                    </a:cubicBezTo>
                    <a:cubicBezTo>
                      <a:pt x="1452" y="3447"/>
                      <a:pt x="2178" y="1572"/>
                      <a:pt x="2178" y="998"/>
                    </a:cubicBezTo>
                    <a:cubicBezTo>
                      <a:pt x="2178" y="424"/>
                      <a:pt x="1452" y="0"/>
                      <a:pt x="1089" y="0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777" name="Oval 57">
                <a:extLst>
                  <a:ext uri="{FF2B5EF4-FFF2-40B4-BE49-F238E27FC236}">
                    <a16:creationId xmlns:a16="http://schemas.microsoft.com/office/drawing/2014/main" id="{57024446-AF8C-4BB9-8A9F-8566C9AFEC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" y="527"/>
                <a:ext cx="499" cy="499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778" name="Oval 58">
                <a:extLst>
                  <a:ext uri="{FF2B5EF4-FFF2-40B4-BE49-F238E27FC236}">
                    <a16:creationId xmlns:a16="http://schemas.microsoft.com/office/drawing/2014/main" id="{2A545963-42D7-474F-A9EF-9C5BD008A9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69" y="527"/>
                <a:ext cx="499" cy="499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0843" name="Group 123">
              <a:extLst>
                <a:ext uri="{FF2B5EF4-FFF2-40B4-BE49-F238E27FC236}">
                  <a16:creationId xmlns:a16="http://schemas.microsoft.com/office/drawing/2014/main" id="{995027FF-DF94-48B8-99E7-05C63284CD3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980" y="604"/>
              <a:ext cx="998" cy="845"/>
              <a:chOff x="4889" y="527"/>
              <a:chExt cx="1179" cy="998"/>
            </a:xfrm>
          </p:grpSpPr>
          <p:sp>
            <p:nvSpPr>
              <p:cNvPr id="30844" name="Freeform 124">
                <a:extLst>
                  <a:ext uri="{FF2B5EF4-FFF2-40B4-BE49-F238E27FC236}">
                    <a16:creationId xmlns:a16="http://schemas.microsoft.com/office/drawing/2014/main" id="{66C3C212-F74A-45B4-948C-2689AC60227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61" y="845"/>
                <a:ext cx="635" cy="680"/>
              </a:xfrm>
              <a:custGeom>
                <a:avLst/>
                <a:gdLst>
                  <a:gd name="T0" fmla="*/ 1089 w 2178"/>
                  <a:gd name="T1" fmla="*/ 0 h 3447"/>
                  <a:gd name="T2" fmla="*/ 0 w 2178"/>
                  <a:gd name="T3" fmla="*/ 998 h 3447"/>
                  <a:gd name="T4" fmla="*/ 1089 w 2178"/>
                  <a:gd name="T5" fmla="*/ 3447 h 3447"/>
                  <a:gd name="T6" fmla="*/ 2178 w 2178"/>
                  <a:gd name="T7" fmla="*/ 998 h 3447"/>
                  <a:gd name="T8" fmla="*/ 1089 w 2178"/>
                  <a:gd name="T9" fmla="*/ 0 h 34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78" h="3447">
                    <a:moveTo>
                      <a:pt x="1089" y="0"/>
                    </a:moveTo>
                    <a:cubicBezTo>
                      <a:pt x="726" y="0"/>
                      <a:pt x="0" y="424"/>
                      <a:pt x="0" y="998"/>
                    </a:cubicBezTo>
                    <a:cubicBezTo>
                      <a:pt x="0" y="1572"/>
                      <a:pt x="726" y="3447"/>
                      <a:pt x="1089" y="3447"/>
                    </a:cubicBezTo>
                    <a:cubicBezTo>
                      <a:pt x="1452" y="3447"/>
                      <a:pt x="2178" y="1572"/>
                      <a:pt x="2178" y="998"/>
                    </a:cubicBezTo>
                    <a:cubicBezTo>
                      <a:pt x="2178" y="424"/>
                      <a:pt x="1452" y="0"/>
                      <a:pt x="1089" y="0"/>
                    </a:cubicBezTo>
                    <a:close/>
                  </a:path>
                </a:pathLst>
              </a:cu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0845" name="Oval 125">
                <a:extLst>
                  <a:ext uri="{FF2B5EF4-FFF2-40B4-BE49-F238E27FC236}">
                    <a16:creationId xmlns:a16="http://schemas.microsoft.com/office/drawing/2014/main" id="{B216DA7B-6E2D-4E61-B753-E8BD7B5555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89" y="527"/>
                <a:ext cx="499" cy="499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46" name="Oval 126">
                <a:extLst>
                  <a:ext uri="{FF2B5EF4-FFF2-40B4-BE49-F238E27FC236}">
                    <a16:creationId xmlns:a16="http://schemas.microsoft.com/office/drawing/2014/main" id="{63A5254A-A670-4BE7-8343-220DAEBEF5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569" y="527"/>
                <a:ext cx="499" cy="499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0858" name="Group 138">
            <a:extLst>
              <a:ext uri="{FF2B5EF4-FFF2-40B4-BE49-F238E27FC236}">
                <a16:creationId xmlns:a16="http://schemas.microsoft.com/office/drawing/2014/main" id="{5B29E2A7-FB2F-4C8B-A273-6A3CA72EB288}"/>
              </a:ext>
            </a:extLst>
          </p:cNvPr>
          <p:cNvGrpSpPr>
            <a:grpSpLocks/>
          </p:cNvGrpSpPr>
          <p:nvPr/>
        </p:nvGrpSpPr>
        <p:grpSpPr bwMode="auto">
          <a:xfrm>
            <a:off x="7905750" y="2852738"/>
            <a:ext cx="1584325" cy="1441450"/>
            <a:chOff x="4980" y="1797"/>
            <a:chExt cx="998" cy="908"/>
          </a:xfrm>
        </p:grpSpPr>
        <p:grpSp>
          <p:nvGrpSpPr>
            <p:cNvPr id="30779" name="Group 59">
              <a:extLst>
                <a:ext uri="{FF2B5EF4-FFF2-40B4-BE49-F238E27FC236}">
                  <a16:creationId xmlns:a16="http://schemas.microsoft.com/office/drawing/2014/main" id="{1D18623B-7051-4A03-8CFF-C5AD06532F1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980" y="1797"/>
              <a:ext cx="998" cy="908"/>
              <a:chOff x="4980" y="1797"/>
              <a:chExt cx="998" cy="908"/>
            </a:xfrm>
          </p:grpSpPr>
          <p:sp>
            <p:nvSpPr>
              <p:cNvPr id="30780" name="Oval 60">
                <a:extLst>
                  <a:ext uri="{FF2B5EF4-FFF2-40B4-BE49-F238E27FC236}">
                    <a16:creationId xmlns:a16="http://schemas.microsoft.com/office/drawing/2014/main" id="{ED299165-8EED-48B3-8D4C-7AC3F16400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80" y="1979"/>
                <a:ext cx="998" cy="726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30781" name="Group 61">
                <a:extLst>
                  <a:ext uri="{FF2B5EF4-FFF2-40B4-BE49-F238E27FC236}">
                    <a16:creationId xmlns:a16="http://schemas.microsoft.com/office/drawing/2014/main" id="{5540CF14-F888-48CC-9A3E-627BCCD41B00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5070" y="1797"/>
                <a:ext cx="817" cy="363"/>
                <a:chOff x="5025" y="1842"/>
                <a:chExt cx="862" cy="363"/>
              </a:xfrm>
            </p:grpSpPr>
            <p:sp>
              <p:nvSpPr>
                <p:cNvPr id="30782" name="AutoShape 62">
                  <a:extLst>
                    <a:ext uri="{FF2B5EF4-FFF2-40B4-BE49-F238E27FC236}">
                      <a16:creationId xmlns:a16="http://schemas.microsoft.com/office/drawing/2014/main" id="{061B58B9-8C34-4D57-AE76-E3E60BBCBE5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025" y="1842"/>
                  <a:ext cx="408" cy="363"/>
                </a:xfrm>
                <a:prstGeom prst="triangle">
                  <a:avLst>
                    <a:gd name="adj" fmla="val 50000"/>
                  </a:avLst>
                </a:prstGeom>
                <a:solidFill>
                  <a:srgbClr val="969696"/>
                </a:solidFill>
                <a:ln w="76200">
                  <a:solidFill>
                    <a:srgbClr val="808080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0783" name="AutoShape 63">
                  <a:extLst>
                    <a:ext uri="{FF2B5EF4-FFF2-40B4-BE49-F238E27FC236}">
                      <a16:creationId xmlns:a16="http://schemas.microsoft.com/office/drawing/2014/main" id="{C6FA4D56-54AF-4DD2-94F9-A5F6431EBA2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479" y="1842"/>
                  <a:ext cx="408" cy="363"/>
                </a:xfrm>
                <a:prstGeom prst="triangle">
                  <a:avLst>
                    <a:gd name="adj" fmla="val 50000"/>
                  </a:avLst>
                </a:prstGeom>
                <a:solidFill>
                  <a:srgbClr val="969696"/>
                </a:solidFill>
                <a:ln w="76200">
                  <a:solidFill>
                    <a:srgbClr val="808080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30847" name="Group 127">
              <a:extLst>
                <a:ext uri="{FF2B5EF4-FFF2-40B4-BE49-F238E27FC236}">
                  <a16:creationId xmlns:a16="http://schemas.microsoft.com/office/drawing/2014/main" id="{5DE2EA71-5569-476E-8A5F-6E7CDA02D79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980" y="1797"/>
              <a:ext cx="998" cy="908"/>
              <a:chOff x="4980" y="1797"/>
              <a:chExt cx="998" cy="908"/>
            </a:xfrm>
          </p:grpSpPr>
          <p:sp>
            <p:nvSpPr>
              <p:cNvPr id="30848" name="Oval 128">
                <a:extLst>
                  <a:ext uri="{FF2B5EF4-FFF2-40B4-BE49-F238E27FC236}">
                    <a16:creationId xmlns:a16="http://schemas.microsoft.com/office/drawing/2014/main" id="{D3EB2E70-A2E8-4A37-ABDE-1DF924087B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80" y="1979"/>
                <a:ext cx="998" cy="726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30849" name="Group 129">
                <a:extLst>
                  <a:ext uri="{FF2B5EF4-FFF2-40B4-BE49-F238E27FC236}">
                    <a16:creationId xmlns:a16="http://schemas.microsoft.com/office/drawing/2014/main" id="{D00DCFD1-194C-40DF-AB06-370272A3652C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5070" y="1797"/>
                <a:ext cx="817" cy="363"/>
                <a:chOff x="5025" y="1842"/>
                <a:chExt cx="862" cy="363"/>
              </a:xfrm>
            </p:grpSpPr>
            <p:sp>
              <p:nvSpPr>
                <p:cNvPr id="30850" name="AutoShape 130">
                  <a:extLst>
                    <a:ext uri="{FF2B5EF4-FFF2-40B4-BE49-F238E27FC236}">
                      <a16:creationId xmlns:a16="http://schemas.microsoft.com/office/drawing/2014/main" id="{D37CD254-8B05-46E6-9355-B357A1D966C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025" y="1842"/>
                  <a:ext cx="408" cy="363"/>
                </a:xfrm>
                <a:prstGeom prst="triangle">
                  <a:avLst>
                    <a:gd name="adj" fmla="val 50000"/>
                  </a:avLst>
                </a:prstGeom>
                <a:solidFill>
                  <a:srgbClr val="99CC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0851" name="AutoShape 131">
                  <a:extLst>
                    <a:ext uri="{FF2B5EF4-FFF2-40B4-BE49-F238E27FC236}">
                      <a16:creationId xmlns:a16="http://schemas.microsoft.com/office/drawing/2014/main" id="{E5A02E35-0176-4F18-BDA2-90C655ED1E2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479" y="1842"/>
                  <a:ext cx="408" cy="363"/>
                </a:xfrm>
                <a:prstGeom prst="triangle">
                  <a:avLst>
                    <a:gd name="adj" fmla="val 50000"/>
                  </a:avLst>
                </a:prstGeom>
                <a:solidFill>
                  <a:srgbClr val="99CC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30859" name="Group 139">
            <a:extLst>
              <a:ext uri="{FF2B5EF4-FFF2-40B4-BE49-F238E27FC236}">
                <a16:creationId xmlns:a16="http://schemas.microsoft.com/office/drawing/2014/main" id="{671C19D9-8FD3-4A82-815B-A8C925C478DA}"/>
              </a:ext>
            </a:extLst>
          </p:cNvPr>
          <p:cNvGrpSpPr>
            <a:grpSpLocks/>
          </p:cNvGrpSpPr>
          <p:nvPr/>
        </p:nvGrpSpPr>
        <p:grpSpPr bwMode="auto">
          <a:xfrm>
            <a:off x="7761288" y="4941888"/>
            <a:ext cx="1800225" cy="1296987"/>
            <a:chOff x="4889" y="3113"/>
            <a:chExt cx="1134" cy="817"/>
          </a:xfrm>
        </p:grpSpPr>
        <p:grpSp>
          <p:nvGrpSpPr>
            <p:cNvPr id="30784" name="Group 64">
              <a:extLst>
                <a:ext uri="{FF2B5EF4-FFF2-40B4-BE49-F238E27FC236}">
                  <a16:creationId xmlns:a16="http://schemas.microsoft.com/office/drawing/2014/main" id="{C00C4E96-5BB7-454D-89A2-A2C21FF248E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89" y="3113"/>
              <a:ext cx="1134" cy="817"/>
              <a:chOff x="4889" y="3113"/>
              <a:chExt cx="1134" cy="817"/>
            </a:xfrm>
          </p:grpSpPr>
          <p:sp>
            <p:nvSpPr>
              <p:cNvPr id="30785" name="Oval 65">
                <a:extLst>
                  <a:ext uri="{FF2B5EF4-FFF2-40B4-BE49-F238E27FC236}">
                    <a16:creationId xmlns:a16="http://schemas.microsoft.com/office/drawing/2014/main" id="{92F60C00-1ED6-497D-B18F-F5DCF3EC91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003" y="3113"/>
                <a:ext cx="907" cy="817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30786" name="Group 66">
                <a:extLst>
                  <a:ext uri="{FF2B5EF4-FFF2-40B4-BE49-F238E27FC236}">
                    <a16:creationId xmlns:a16="http://schemas.microsoft.com/office/drawing/2014/main" id="{BE8F21C8-5206-436D-8D9E-343033432E6E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4889" y="3113"/>
                <a:ext cx="1134" cy="181"/>
                <a:chOff x="4889" y="3113"/>
                <a:chExt cx="1134" cy="181"/>
              </a:xfrm>
            </p:grpSpPr>
            <p:sp>
              <p:nvSpPr>
                <p:cNvPr id="30787" name="Oval 67">
                  <a:extLst>
                    <a:ext uri="{FF2B5EF4-FFF2-40B4-BE49-F238E27FC236}">
                      <a16:creationId xmlns:a16="http://schemas.microsoft.com/office/drawing/2014/main" id="{6B4A004E-2174-4550-98AD-02990AC4A69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889" y="3113"/>
                  <a:ext cx="363" cy="181"/>
                </a:xfrm>
                <a:prstGeom prst="ellipse">
                  <a:avLst/>
                </a:prstGeom>
                <a:solidFill>
                  <a:srgbClr val="969696"/>
                </a:solidFill>
                <a:ln w="76200">
                  <a:solidFill>
                    <a:srgbClr val="80808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0788" name="Oval 68">
                  <a:extLst>
                    <a:ext uri="{FF2B5EF4-FFF2-40B4-BE49-F238E27FC236}">
                      <a16:creationId xmlns:a16="http://schemas.microsoft.com/office/drawing/2014/main" id="{48CDA2A4-65DF-40D9-8BC3-D26C3DA5007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660" y="3113"/>
                  <a:ext cx="363" cy="181"/>
                </a:xfrm>
                <a:prstGeom prst="ellipse">
                  <a:avLst/>
                </a:prstGeom>
                <a:solidFill>
                  <a:srgbClr val="969696"/>
                </a:solidFill>
                <a:ln w="76200">
                  <a:solidFill>
                    <a:srgbClr val="80808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30852" name="Group 132">
              <a:extLst>
                <a:ext uri="{FF2B5EF4-FFF2-40B4-BE49-F238E27FC236}">
                  <a16:creationId xmlns:a16="http://schemas.microsoft.com/office/drawing/2014/main" id="{5B5B55D8-BB8A-4CE3-80B5-9A2B911AD1A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89" y="3113"/>
              <a:ext cx="1134" cy="817"/>
              <a:chOff x="4889" y="3113"/>
              <a:chExt cx="1134" cy="817"/>
            </a:xfrm>
          </p:grpSpPr>
          <p:sp>
            <p:nvSpPr>
              <p:cNvPr id="30853" name="Oval 133">
                <a:extLst>
                  <a:ext uri="{FF2B5EF4-FFF2-40B4-BE49-F238E27FC236}">
                    <a16:creationId xmlns:a16="http://schemas.microsoft.com/office/drawing/2014/main" id="{FE973787-E273-4021-8A97-18C66FC301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003" y="3113"/>
                <a:ext cx="907" cy="817"/>
              </a:xfrm>
              <a:prstGeom prst="ellipse">
                <a:avLst/>
              </a:prstGeom>
              <a:solidFill>
                <a:srgbClr val="99CCFF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30854" name="Group 134">
                <a:extLst>
                  <a:ext uri="{FF2B5EF4-FFF2-40B4-BE49-F238E27FC236}">
                    <a16:creationId xmlns:a16="http://schemas.microsoft.com/office/drawing/2014/main" id="{D18F7525-703F-4DA6-8098-4C4955C5D6C1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4889" y="3113"/>
                <a:ext cx="1134" cy="181"/>
                <a:chOff x="4889" y="3113"/>
                <a:chExt cx="1134" cy="181"/>
              </a:xfrm>
            </p:grpSpPr>
            <p:sp>
              <p:nvSpPr>
                <p:cNvPr id="30855" name="Oval 135">
                  <a:extLst>
                    <a:ext uri="{FF2B5EF4-FFF2-40B4-BE49-F238E27FC236}">
                      <a16:creationId xmlns:a16="http://schemas.microsoft.com/office/drawing/2014/main" id="{2C83145C-2E38-41C5-89CE-3BB7B1F8566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889" y="3113"/>
                  <a:ext cx="363" cy="181"/>
                </a:xfrm>
                <a:prstGeom prst="ellipse">
                  <a:avLst/>
                </a:prstGeom>
                <a:solidFill>
                  <a:srgbClr val="99CC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0856" name="Oval 136">
                  <a:extLst>
                    <a:ext uri="{FF2B5EF4-FFF2-40B4-BE49-F238E27FC236}">
                      <a16:creationId xmlns:a16="http://schemas.microsoft.com/office/drawing/2014/main" id="{8C1086F2-6ACF-47F5-91CC-02BF1F7CA61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660" y="3113"/>
                  <a:ext cx="363" cy="181"/>
                </a:xfrm>
                <a:prstGeom prst="ellipse">
                  <a:avLst/>
                </a:prstGeom>
                <a:solidFill>
                  <a:srgbClr val="99CC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831" name="Group 399">
            <a:extLst>
              <a:ext uri="{FF2B5EF4-FFF2-40B4-BE49-F238E27FC236}">
                <a16:creationId xmlns:a16="http://schemas.microsoft.com/office/drawing/2014/main" id="{BDD38B40-7AE8-4739-9A08-F1DB9E8BCE23}"/>
              </a:ext>
            </a:extLst>
          </p:cNvPr>
          <p:cNvGrpSpPr>
            <a:grpSpLocks/>
          </p:cNvGrpSpPr>
          <p:nvPr/>
        </p:nvGrpSpPr>
        <p:grpSpPr bwMode="auto">
          <a:xfrm>
            <a:off x="560388" y="836613"/>
            <a:ext cx="1296987" cy="1585912"/>
            <a:chOff x="353" y="527"/>
            <a:chExt cx="817" cy="999"/>
          </a:xfrm>
        </p:grpSpPr>
        <p:sp>
          <p:nvSpPr>
            <p:cNvPr id="18827" name="Freeform 395">
              <a:extLst>
                <a:ext uri="{FF2B5EF4-FFF2-40B4-BE49-F238E27FC236}">
                  <a16:creationId xmlns:a16="http://schemas.microsoft.com/office/drawing/2014/main" id="{BF4677A1-DE95-4F7C-AC80-A0396A332AA6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" y="709"/>
              <a:ext cx="817" cy="817"/>
            </a:xfrm>
            <a:custGeom>
              <a:avLst/>
              <a:gdLst>
                <a:gd name="T0" fmla="*/ 499 w 1005"/>
                <a:gd name="T1" fmla="*/ 0 h 998"/>
                <a:gd name="T2" fmla="*/ 0 w 1005"/>
                <a:gd name="T3" fmla="*/ 272 h 998"/>
                <a:gd name="T4" fmla="*/ 499 w 1005"/>
                <a:gd name="T5" fmla="*/ 998 h 998"/>
                <a:gd name="T6" fmla="*/ 998 w 1005"/>
                <a:gd name="T7" fmla="*/ 272 h 998"/>
                <a:gd name="T8" fmla="*/ 499 w 1005"/>
                <a:gd name="T9" fmla="*/ 0 h 9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5" h="998">
                  <a:moveTo>
                    <a:pt x="499" y="0"/>
                  </a:moveTo>
                  <a:cubicBezTo>
                    <a:pt x="333" y="0"/>
                    <a:pt x="0" y="106"/>
                    <a:pt x="0" y="272"/>
                  </a:cubicBezTo>
                  <a:cubicBezTo>
                    <a:pt x="0" y="438"/>
                    <a:pt x="333" y="998"/>
                    <a:pt x="499" y="998"/>
                  </a:cubicBezTo>
                  <a:cubicBezTo>
                    <a:pt x="665" y="998"/>
                    <a:pt x="991" y="438"/>
                    <a:pt x="998" y="272"/>
                  </a:cubicBezTo>
                  <a:cubicBezTo>
                    <a:pt x="1005" y="106"/>
                    <a:pt x="665" y="0"/>
                    <a:pt x="499" y="0"/>
                  </a:cubicBez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830" name="Freeform 398">
              <a:extLst>
                <a:ext uri="{FF2B5EF4-FFF2-40B4-BE49-F238E27FC236}">
                  <a16:creationId xmlns:a16="http://schemas.microsoft.com/office/drawing/2014/main" id="{D56DE25F-1C54-4DBA-929F-34C39BEDD200}"/>
                </a:ext>
              </a:extLst>
            </p:cNvPr>
            <p:cNvSpPr>
              <a:spLocks/>
            </p:cNvSpPr>
            <p:nvPr/>
          </p:nvSpPr>
          <p:spPr bwMode="auto">
            <a:xfrm>
              <a:off x="535" y="527"/>
              <a:ext cx="408" cy="227"/>
            </a:xfrm>
            <a:custGeom>
              <a:avLst/>
              <a:gdLst>
                <a:gd name="T0" fmla="*/ 590 w 953"/>
                <a:gd name="T1" fmla="*/ 998 h 998"/>
                <a:gd name="T2" fmla="*/ 953 w 953"/>
                <a:gd name="T3" fmla="*/ 0 h 998"/>
                <a:gd name="T4" fmla="*/ 771 w 953"/>
                <a:gd name="T5" fmla="*/ 0 h 998"/>
                <a:gd name="T6" fmla="*/ 590 w 953"/>
                <a:gd name="T7" fmla="*/ 726 h 998"/>
                <a:gd name="T8" fmla="*/ 590 w 953"/>
                <a:gd name="T9" fmla="*/ 0 h 998"/>
                <a:gd name="T10" fmla="*/ 454 w 953"/>
                <a:gd name="T11" fmla="*/ 0 h 998"/>
                <a:gd name="T12" fmla="*/ 454 w 953"/>
                <a:gd name="T13" fmla="*/ 726 h 998"/>
                <a:gd name="T14" fmla="*/ 136 w 953"/>
                <a:gd name="T15" fmla="*/ 0 h 998"/>
                <a:gd name="T16" fmla="*/ 0 w 953"/>
                <a:gd name="T17" fmla="*/ 0 h 998"/>
                <a:gd name="T18" fmla="*/ 454 w 953"/>
                <a:gd name="T19" fmla="*/ 998 h 998"/>
                <a:gd name="T20" fmla="*/ 590 w 953"/>
                <a:gd name="T21" fmla="*/ 998 h 9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53" h="998">
                  <a:moveTo>
                    <a:pt x="590" y="998"/>
                  </a:moveTo>
                  <a:lnTo>
                    <a:pt x="953" y="0"/>
                  </a:lnTo>
                  <a:lnTo>
                    <a:pt x="771" y="0"/>
                  </a:lnTo>
                  <a:lnTo>
                    <a:pt x="590" y="726"/>
                  </a:lnTo>
                  <a:lnTo>
                    <a:pt x="590" y="0"/>
                  </a:lnTo>
                  <a:lnTo>
                    <a:pt x="454" y="0"/>
                  </a:lnTo>
                  <a:lnTo>
                    <a:pt x="454" y="726"/>
                  </a:lnTo>
                  <a:lnTo>
                    <a:pt x="136" y="0"/>
                  </a:lnTo>
                  <a:lnTo>
                    <a:pt x="0" y="0"/>
                  </a:lnTo>
                  <a:lnTo>
                    <a:pt x="454" y="998"/>
                  </a:lnTo>
                  <a:lnTo>
                    <a:pt x="590" y="998"/>
                  </a:lnTo>
                  <a:close/>
                </a:path>
              </a:pathLst>
            </a:cu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8835" name="Group 403">
            <a:extLst>
              <a:ext uri="{FF2B5EF4-FFF2-40B4-BE49-F238E27FC236}">
                <a16:creationId xmlns:a16="http://schemas.microsoft.com/office/drawing/2014/main" id="{4B9039DC-7968-43F8-A81B-A22D09108811}"/>
              </a:ext>
            </a:extLst>
          </p:cNvPr>
          <p:cNvGrpSpPr>
            <a:grpSpLocks/>
          </p:cNvGrpSpPr>
          <p:nvPr/>
        </p:nvGrpSpPr>
        <p:grpSpPr bwMode="auto">
          <a:xfrm>
            <a:off x="560388" y="4724400"/>
            <a:ext cx="1296987" cy="1512888"/>
            <a:chOff x="353" y="2976"/>
            <a:chExt cx="817" cy="953"/>
          </a:xfrm>
        </p:grpSpPr>
        <p:sp>
          <p:nvSpPr>
            <p:cNvPr id="18833" name="Freeform 401">
              <a:extLst>
                <a:ext uri="{FF2B5EF4-FFF2-40B4-BE49-F238E27FC236}">
                  <a16:creationId xmlns:a16="http://schemas.microsoft.com/office/drawing/2014/main" id="{B0D42364-4BFD-4268-8A79-4A49809365F4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" y="3119"/>
              <a:ext cx="817" cy="810"/>
            </a:xfrm>
            <a:custGeom>
              <a:avLst/>
              <a:gdLst>
                <a:gd name="T0" fmla="*/ 1089 w 2178"/>
                <a:gd name="T1" fmla="*/ 0 h 3447"/>
                <a:gd name="T2" fmla="*/ 0 w 2178"/>
                <a:gd name="T3" fmla="*/ 998 h 3447"/>
                <a:gd name="T4" fmla="*/ 1089 w 2178"/>
                <a:gd name="T5" fmla="*/ 3447 h 3447"/>
                <a:gd name="T6" fmla="*/ 2178 w 2178"/>
                <a:gd name="T7" fmla="*/ 998 h 3447"/>
                <a:gd name="T8" fmla="*/ 1089 w 2178"/>
                <a:gd name="T9" fmla="*/ 0 h 34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78" h="3447">
                  <a:moveTo>
                    <a:pt x="1089" y="0"/>
                  </a:moveTo>
                  <a:cubicBezTo>
                    <a:pt x="726" y="0"/>
                    <a:pt x="0" y="424"/>
                    <a:pt x="0" y="998"/>
                  </a:cubicBezTo>
                  <a:cubicBezTo>
                    <a:pt x="0" y="1572"/>
                    <a:pt x="726" y="3447"/>
                    <a:pt x="1089" y="3447"/>
                  </a:cubicBezTo>
                  <a:cubicBezTo>
                    <a:pt x="1452" y="3447"/>
                    <a:pt x="2178" y="1572"/>
                    <a:pt x="2178" y="998"/>
                  </a:cubicBezTo>
                  <a:cubicBezTo>
                    <a:pt x="2178" y="424"/>
                    <a:pt x="1452" y="0"/>
                    <a:pt x="1089" y="0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834" name="AutoShape 402">
              <a:extLst>
                <a:ext uri="{FF2B5EF4-FFF2-40B4-BE49-F238E27FC236}">
                  <a16:creationId xmlns:a16="http://schemas.microsoft.com/office/drawing/2014/main" id="{06D14F27-7990-48F0-83EA-FE749BC4A327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0800000" flipV="1">
              <a:off x="498" y="2976"/>
              <a:ext cx="528" cy="287"/>
            </a:xfrm>
            <a:prstGeom prst="star5">
              <a:avLst/>
            </a:prstGeom>
            <a:solidFill>
              <a:srgbClr val="FF99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8844" name="Group 412">
            <a:extLst>
              <a:ext uri="{FF2B5EF4-FFF2-40B4-BE49-F238E27FC236}">
                <a16:creationId xmlns:a16="http://schemas.microsoft.com/office/drawing/2014/main" id="{3F607AA6-1446-46E7-ABD0-1BC3406720ED}"/>
              </a:ext>
            </a:extLst>
          </p:cNvPr>
          <p:cNvGrpSpPr>
            <a:grpSpLocks/>
          </p:cNvGrpSpPr>
          <p:nvPr/>
        </p:nvGrpSpPr>
        <p:grpSpPr bwMode="auto">
          <a:xfrm>
            <a:off x="2432050" y="4751388"/>
            <a:ext cx="1296988" cy="1557337"/>
            <a:chOff x="1532" y="544"/>
            <a:chExt cx="817" cy="981"/>
          </a:xfrm>
        </p:grpSpPr>
        <p:sp>
          <p:nvSpPr>
            <p:cNvPr id="18836" name="Oval 404">
              <a:extLst>
                <a:ext uri="{FF2B5EF4-FFF2-40B4-BE49-F238E27FC236}">
                  <a16:creationId xmlns:a16="http://schemas.microsoft.com/office/drawing/2014/main" id="{2992392F-6072-47E7-9C32-9D003B1C3E6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32" y="708"/>
              <a:ext cx="817" cy="817"/>
            </a:xfrm>
            <a:prstGeom prst="ellipse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8842" name="Group 410">
              <a:extLst>
                <a:ext uri="{FF2B5EF4-FFF2-40B4-BE49-F238E27FC236}">
                  <a16:creationId xmlns:a16="http://schemas.microsoft.com/office/drawing/2014/main" id="{23AB97C2-C1CA-4131-A303-C995B0D8AF1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55" y="544"/>
              <a:ext cx="120" cy="178"/>
              <a:chOff x="2530" y="164"/>
              <a:chExt cx="272" cy="408"/>
            </a:xfrm>
          </p:grpSpPr>
          <p:sp>
            <p:nvSpPr>
              <p:cNvPr id="18838" name="AutoShape 406">
                <a:extLst>
                  <a:ext uri="{FF2B5EF4-FFF2-40B4-BE49-F238E27FC236}">
                    <a16:creationId xmlns:a16="http://schemas.microsoft.com/office/drawing/2014/main" id="{ECA447EE-BB44-4013-9C73-D28B75B941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30" y="210"/>
                <a:ext cx="272" cy="272"/>
              </a:xfrm>
              <a:custGeom>
                <a:avLst/>
                <a:gdLst>
                  <a:gd name="G0" fmla="+- 3806 0 0"/>
                  <a:gd name="G1" fmla="+- 21600 0 3806"/>
                  <a:gd name="G2" fmla="+- 21600 0 3806"/>
                  <a:gd name="G3" fmla="*/ G0 2929 10000"/>
                  <a:gd name="G4" fmla="+- 21600 0 G3"/>
                  <a:gd name="G5" fmla="+- 21600 0 G3"/>
                  <a:gd name="T0" fmla="*/ 10800 w 21600"/>
                  <a:gd name="T1" fmla="*/ 0 h 21600"/>
                  <a:gd name="T2" fmla="*/ 3163 w 21600"/>
                  <a:gd name="T3" fmla="*/ 3163 h 21600"/>
                  <a:gd name="T4" fmla="*/ 0 w 21600"/>
                  <a:gd name="T5" fmla="*/ 10800 h 21600"/>
                  <a:gd name="T6" fmla="*/ 3163 w 21600"/>
                  <a:gd name="T7" fmla="*/ 18437 h 21600"/>
                  <a:gd name="T8" fmla="*/ 10800 w 21600"/>
                  <a:gd name="T9" fmla="*/ 21600 h 21600"/>
                  <a:gd name="T10" fmla="*/ 18437 w 21600"/>
                  <a:gd name="T11" fmla="*/ 18437 h 21600"/>
                  <a:gd name="T12" fmla="*/ 21600 w 21600"/>
                  <a:gd name="T13" fmla="*/ 10800 h 21600"/>
                  <a:gd name="T14" fmla="*/ 18437 w 21600"/>
                  <a:gd name="T15" fmla="*/ 3163 h 21600"/>
                  <a:gd name="T16" fmla="*/ 3163 w 21600"/>
                  <a:gd name="T17" fmla="*/ 3163 h 21600"/>
                  <a:gd name="T18" fmla="*/ 18437 w 21600"/>
                  <a:gd name="T19" fmla="*/ 18437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T16" t="T17" r="T18" b="T19"/>
                <a:pathLst>
                  <a:path w="21600" h="21600">
                    <a:moveTo>
                      <a:pt x="0" y="10800"/>
                    </a:move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lose/>
                    <a:moveTo>
                      <a:pt x="3806" y="10800"/>
                    </a:moveTo>
                    <a:cubicBezTo>
                      <a:pt x="3806" y="14663"/>
                      <a:pt x="6937" y="17794"/>
                      <a:pt x="10800" y="17794"/>
                    </a:cubicBezTo>
                    <a:cubicBezTo>
                      <a:pt x="14663" y="17794"/>
                      <a:pt x="17794" y="14663"/>
                      <a:pt x="17794" y="10800"/>
                    </a:cubicBezTo>
                    <a:cubicBezTo>
                      <a:pt x="17794" y="6937"/>
                      <a:pt x="14663" y="3806"/>
                      <a:pt x="10800" y="3806"/>
                    </a:cubicBezTo>
                    <a:cubicBezTo>
                      <a:pt x="6937" y="3806"/>
                      <a:pt x="3806" y="6937"/>
                      <a:pt x="3806" y="10800"/>
                    </a:cubicBezTo>
                    <a:close/>
                  </a:path>
                </a:pathLst>
              </a:cu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8839" name="Rectangle 407">
                <a:extLst>
                  <a:ext uri="{FF2B5EF4-FFF2-40B4-BE49-F238E27FC236}">
                    <a16:creationId xmlns:a16="http://schemas.microsoft.com/office/drawing/2014/main" id="{C4316997-7FB8-4CE2-9B34-3D0A2A41F9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30" y="346"/>
                <a:ext cx="46" cy="226"/>
              </a:xfrm>
              <a:prstGeom prst="rect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8840" name="Rectangle 408">
                <a:extLst>
                  <a:ext uri="{FF2B5EF4-FFF2-40B4-BE49-F238E27FC236}">
                    <a16:creationId xmlns:a16="http://schemas.microsoft.com/office/drawing/2014/main" id="{26D402D8-17B8-495F-9858-3D6DD5E5BE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2700000">
                <a:off x="2644" y="96"/>
                <a:ext cx="46" cy="181"/>
              </a:xfrm>
              <a:prstGeom prst="rect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18849" name="Group 417">
            <a:extLst>
              <a:ext uri="{FF2B5EF4-FFF2-40B4-BE49-F238E27FC236}">
                <a16:creationId xmlns:a16="http://schemas.microsoft.com/office/drawing/2014/main" id="{74C73EA2-FA8C-4078-9D54-48DA76FBD4FF}"/>
              </a:ext>
            </a:extLst>
          </p:cNvPr>
          <p:cNvGrpSpPr>
            <a:grpSpLocks/>
          </p:cNvGrpSpPr>
          <p:nvPr/>
        </p:nvGrpSpPr>
        <p:grpSpPr bwMode="auto">
          <a:xfrm>
            <a:off x="4232275" y="4724400"/>
            <a:ext cx="1425575" cy="1600200"/>
            <a:chOff x="2712" y="563"/>
            <a:chExt cx="817" cy="917"/>
          </a:xfrm>
        </p:grpSpPr>
        <p:sp>
          <p:nvSpPr>
            <p:cNvPr id="18843" name="Oval 411">
              <a:extLst>
                <a:ext uri="{FF2B5EF4-FFF2-40B4-BE49-F238E27FC236}">
                  <a16:creationId xmlns:a16="http://schemas.microsoft.com/office/drawing/2014/main" id="{69ADFF2E-419A-47A9-88F3-C52DAE7DF1E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12" y="663"/>
              <a:ext cx="817" cy="817"/>
            </a:xfrm>
            <a:prstGeom prst="ellipse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848" name="Freeform 416">
              <a:extLst>
                <a:ext uri="{FF2B5EF4-FFF2-40B4-BE49-F238E27FC236}">
                  <a16:creationId xmlns:a16="http://schemas.microsoft.com/office/drawing/2014/main" id="{771D493F-97D4-4B6B-8ACC-EB73972441FA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9" y="563"/>
              <a:ext cx="182" cy="146"/>
            </a:xfrm>
            <a:custGeom>
              <a:avLst/>
              <a:gdLst>
                <a:gd name="T0" fmla="*/ 227 w 227"/>
                <a:gd name="T1" fmla="*/ 0 h 182"/>
                <a:gd name="T2" fmla="*/ 0 w 227"/>
                <a:gd name="T3" fmla="*/ 0 h 182"/>
                <a:gd name="T4" fmla="*/ 0 w 227"/>
                <a:gd name="T5" fmla="*/ 46 h 182"/>
                <a:gd name="T6" fmla="*/ 91 w 227"/>
                <a:gd name="T7" fmla="*/ 46 h 182"/>
                <a:gd name="T8" fmla="*/ 91 w 227"/>
                <a:gd name="T9" fmla="*/ 182 h 182"/>
                <a:gd name="T10" fmla="*/ 136 w 227"/>
                <a:gd name="T11" fmla="*/ 182 h 182"/>
                <a:gd name="T12" fmla="*/ 136 w 227"/>
                <a:gd name="T13" fmla="*/ 46 h 182"/>
                <a:gd name="T14" fmla="*/ 227 w 227"/>
                <a:gd name="T15" fmla="*/ 46 h 182"/>
                <a:gd name="T16" fmla="*/ 227 w 227"/>
                <a:gd name="T17" fmla="*/ 0 h 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27" h="182">
                  <a:moveTo>
                    <a:pt x="227" y="0"/>
                  </a:moveTo>
                  <a:lnTo>
                    <a:pt x="0" y="0"/>
                  </a:lnTo>
                  <a:lnTo>
                    <a:pt x="0" y="46"/>
                  </a:lnTo>
                  <a:lnTo>
                    <a:pt x="91" y="46"/>
                  </a:lnTo>
                  <a:lnTo>
                    <a:pt x="91" y="182"/>
                  </a:lnTo>
                  <a:lnTo>
                    <a:pt x="136" y="182"/>
                  </a:lnTo>
                  <a:lnTo>
                    <a:pt x="136" y="46"/>
                  </a:lnTo>
                  <a:lnTo>
                    <a:pt x="227" y="46"/>
                  </a:lnTo>
                  <a:lnTo>
                    <a:pt x="227" y="0"/>
                  </a:lnTo>
                  <a:close/>
                </a:path>
              </a:pathLst>
            </a:cu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8854" name="Group 422">
            <a:extLst>
              <a:ext uri="{FF2B5EF4-FFF2-40B4-BE49-F238E27FC236}">
                <a16:creationId xmlns:a16="http://schemas.microsoft.com/office/drawing/2014/main" id="{2BAE5A94-FF95-45E3-BE51-5B16BC175C59}"/>
              </a:ext>
            </a:extLst>
          </p:cNvPr>
          <p:cNvGrpSpPr>
            <a:grpSpLocks/>
          </p:cNvGrpSpPr>
          <p:nvPr/>
        </p:nvGrpSpPr>
        <p:grpSpPr bwMode="auto">
          <a:xfrm>
            <a:off x="2289175" y="981075"/>
            <a:ext cx="1582738" cy="1368425"/>
            <a:chOff x="1442" y="1888"/>
            <a:chExt cx="997" cy="862"/>
          </a:xfrm>
        </p:grpSpPr>
        <p:sp>
          <p:nvSpPr>
            <p:cNvPr id="18850" name="Oval 418">
              <a:extLst>
                <a:ext uri="{FF2B5EF4-FFF2-40B4-BE49-F238E27FC236}">
                  <a16:creationId xmlns:a16="http://schemas.microsoft.com/office/drawing/2014/main" id="{E9DAA5CF-4277-4BD3-B594-D38F8664065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669" y="1933"/>
              <a:ext cx="544" cy="817"/>
            </a:xfrm>
            <a:prstGeom prst="ellipse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851" name="Oval 419">
              <a:extLst>
                <a:ext uri="{FF2B5EF4-FFF2-40B4-BE49-F238E27FC236}">
                  <a16:creationId xmlns:a16="http://schemas.microsoft.com/office/drawing/2014/main" id="{8554168D-0511-4E9E-9A64-41A5715DE206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-900000">
              <a:off x="1442" y="1933"/>
              <a:ext cx="544" cy="817"/>
            </a:xfrm>
            <a:prstGeom prst="ellipse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852" name="Oval 420">
              <a:extLst>
                <a:ext uri="{FF2B5EF4-FFF2-40B4-BE49-F238E27FC236}">
                  <a16:creationId xmlns:a16="http://schemas.microsoft.com/office/drawing/2014/main" id="{AC77E4C9-40CA-463A-8147-F760791ED047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900000" flipH="1">
              <a:off x="1895" y="1933"/>
              <a:ext cx="544" cy="817"/>
            </a:xfrm>
            <a:prstGeom prst="ellipse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853" name="Rectangle 421">
              <a:extLst>
                <a:ext uri="{FF2B5EF4-FFF2-40B4-BE49-F238E27FC236}">
                  <a16:creationId xmlns:a16="http://schemas.microsoft.com/office/drawing/2014/main" id="{888CD000-EAD7-453B-A228-A3215E80889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95" y="1888"/>
              <a:ext cx="91" cy="136"/>
            </a:xfrm>
            <a:prstGeom prst="rect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8865" name="Group 433">
            <a:extLst>
              <a:ext uri="{FF2B5EF4-FFF2-40B4-BE49-F238E27FC236}">
                <a16:creationId xmlns:a16="http://schemas.microsoft.com/office/drawing/2014/main" id="{260DBFF7-2508-4EED-AE05-8CC3407C13D5}"/>
              </a:ext>
            </a:extLst>
          </p:cNvPr>
          <p:cNvGrpSpPr>
            <a:grpSpLocks/>
          </p:cNvGrpSpPr>
          <p:nvPr/>
        </p:nvGrpSpPr>
        <p:grpSpPr bwMode="auto">
          <a:xfrm>
            <a:off x="4376738" y="2781300"/>
            <a:ext cx="1079500" cy="1584325"/>
            <a:chOff x="2757" y="1752"/>
            <a:chExt cx="680" cy="998"/>
          </a:xfrm>
        </p:grpSpPr>
        <p:sp>
          <p:nvSpPr>
            <p:cNvPr id="18861" name="Oval 429">
              <a:extLst>
                <a:ext uri="{FF2B5EF4-FFF2-40B4-BE49-F238E27FC236}">
                  <a16:creationId xmlns:a16="http://schemas.microsoft.com/office/drawing/2014/main" id="{6507AED6-FCD9-4822-8DB4-309A67FE996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93" y="1842"/>
              <a:ext cx="408" cy="908"/>
            </a:xfrm>
            <a:prstGeom prst="ellipse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862" name="Oval 430">
              <a:extLst>
                <a:ext uri="{FF2B5EF4-FFF2-40B4-BE49-F238E27FC236}">
                  <a16:creationId xmlns:a16="http://schemas.microsoft.com/office/drawing/2014/main" id="{8AA6BE00-3F4D-4307-AB44-22C923B9CBDE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-900000">
              <a:off x="2757" y="1842"/>
              <a:ext cx="408" cy="908"/>
            </a:xfrm>
            <a:prstGeom prst="ellipse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863" name="Oval 431">
              <a:extLst>
                <a:ext uri="{FF2B5EF4-FFF2-40B4-BE49-F238E27FC236}">
                  <a16:creationId xmlns:a16="http://schemas.microsoft.com/office/drawing/2014/main" id="{409EBD90-AEB6-46B4-8A81-93B74016D92D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900000" flipH="1">
              <a:off x="3029" y="1842"/>
              <a:ext cx="408" cy="908"/>
            </a:xfrm>
            <a:prstGeom prst="ellipse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864" name="Rectangle 432">
              <a:extLst>
                <a:ext uri="{FF2B5EF4-FFF2-40B4-BE49-F238E27FC236}">
                  <a16:creationId xmlns:a16="http://schemas.microsoft.com/office/drawing/2014/main" id="{AE78C2BD-D23B-4102-8EDA-E39E03CD4C2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75" y="1752"/>
              <a:ext cx="45" cy="136"/>
            </a:xfrm>
            <a:prstGeom prst="rect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8892" name="Group 460">
            <a:extLst>
              <a:ext uri="{FF2B5EF4-FFF2-40B4-BE49-F238E27FC236}">
                <a16:creationId xmlns:a16="http://schemas.microsoft.com/office/drawing/2014/main" id="{CCF08862-0237-4CAA-BA11-EE1AD4518BC8}"/>
              </a:ext>
            </a:extLst>
          </p:cNvPr>
          <p:cNvGrpSpPr>
            <a:grpSpLocks/>
          </p:cNvGrpSpPr>
          <p:nvPr/>
        </p:nvGrpSpPr>
        <p:grpSpPr bwMode="auto">
          <a:xfrm>
            <a:off x="6105525" y="2781300"/>
            <a:ext cx="1439863" cy="1565275"/>
            <a:chOff x="3846" y="1752"/>
            <a:chExt cx="907" cy="986"/>
          </a:xfrm>
        </p:grpSpPr>
        <p:sp>
          <p:nvSpPr>
            <p:cNvPr id="18889" name="AutoShape 457">
              <a:extLst>
                <a:ext uri="{FF2B5EF4-FFF2-40B4-BE49-F238E27FC236}">
                  <a16:creationId xmlns:a16="http://schemas.microsoft.com/office/drawing/2014/main" id="{82374ED5-52CF-4707-ABFD-6E6830C864A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46" y="1933"/>
              <a:ext cx="907" cy="805"/>
            </a:xfrm>
            <a:prstGeom prst="roundRect">
              <a:avLst>
                <a:gd name="adj" fmla="val 41648"/>
              </a:avLst>
            </a:prstGeom>
            <a:solidFill>
              <a:srgbClr val="FF99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890" name="Rectangle 458">
              <a:extLst>
                <a:ext uri="{FF2B5EF4-FFF2-40B4-BE49-F238E27FC236}">
                  <a16:creationId xmlns:a16="http://schemas.microsoft.com/office/drawing/2014/main" id="{FEAF03E4-17AD-41B2-A721-23400CC2F6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54" y="1752"/>
              <a:ext cx="45" cy="227"/>
            </a:xfrm>
            <a:prstGeom prst="rect">
              <a:avLst/>
            </a:prstGeom>
            <a:solidFill>
              <a:srgbClr val="FF99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891" name="Oval 459">
              <a:extLst>
                <a:ext uri="{FF2B5EF4-FFF2-40B4-BE49-F238E27FC236}">
                  <a16:creationId xmlns:a16="http://schemas.microsoft.com/office/drawing/2014/main" id="{5E31FCB7-DA11-4A24-83A6-57257F2706A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99" y="1797"/>
              <a:ext cx="273" cy="91"/>
            </a:xfrm>
            <a:prstGeom prst="ellipse">
              <a:avLst/>
            </a:prstGeom>
            <a:solidFill>
              <a:srgbClr val="FF99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8898" name="Group 466">
            <a:extLst>
              <a:ext uri="{FF2B5EF4-FFF2-40B4-BE49-F238E27FC236}">
                <a16:creationId xmlns:a16="http://schemas.microsoft.com/office/drawing/2014/main" id="{2C5C69A6-DD15-4F73-B1F7-57D101789B6C}"/>
              </a:ext>
            </a:extLst>
          </p:cNvPr>
          <p:cNvGrpSpPr>
            <a:grpSpLocks/>
          </p:cNvGrpSpPr>
          <p:nvPr/>
        </p:nvGrpSpPr>
        <p:grpSpPr bwMode="auto">
          <a:xfrm>
            <a:off x="7905750" y="2852738"/>
            <a:ext cx="1584325" cy="1512887"/>
            <a:chOff x="4980" y="1797"/>
            <a:chExt cx="998" cy="953"/>
          </a:xfrm>
        </p:grpSpPr>
        <p:sp>
          <p:nvSpPr>
            <p:cNvPr id="18895" name="Rectangle 463">
              <a:extLst>
                <a:ext uri="{FF2B5EF4-FFF2-40B4-BE49-F238E27FC236}">
                  <a16:creationId xmlns:a16="http://schemas.microsoft.com/office/drawing/2014/main" id="{214B41AE-E5AB-4AA3-B6BB-767D8862020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34" y="1797"/>
              <a:ext cx="45" cy="227"/>
            </a:xfrm>
            <a:prstGeom prst="rect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896" name="Oval 464">
              <a:extLst>
                <a:ext uri="{FF2B5EF4-FFF2-40B4-BE49-F238E27FC236}">
                  <a16:creationId xmlns:a16="http://schemas.microsoft.com/office/drawing/2014/main" id="{C611BD1D-CB0C-40D8-966E-61C92B4E09B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79" y="1842"/>
              <a:ext cx="273" cy="91"/>
            </a:xfrm>
            <a:prstGeom prst="ellipse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897" name="Oval 465">
              <a:extLst>
                <a:ext uri="{FF2B5EF4-FFF2-40B4-BE49-F238E27FC236}">
                  <a16:creationId xmlns:a16="http://schemas.microsoft.com/office/drawing/2014/main" id="{198AE4A3-A631-4A4C-831D-F3B21E1CFF1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80" y="1979"/>
              <a:ext cx="998" cy="771"/>
            </a:xfrm>
            <a:prstGeom prst="ellipse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8905" name="Group 473">
            <a:extLst>
              <a:ext uri="{FF2B5EF4-FFF2-40B4-BE49-F238E27FC236}">
                <a16:creationId xmlns:a16="http://schemas.microsoft.com/office/drawing/2014/main" id="{1AF813BF-F8F9-45A9-A33C-A044E7FB89C4}"/>
              </a:ext>
            </a:extLst>
          </p:cNvPr>
          <p:cNvGrpSpPr>
            <a:grpSpLocks/>
          </p:cNvGrpSpPr>
          <p:nvPr/>
        </p:nvGrpSpPr>
        <p:grpSpPr bwMode="auto">
          <a:xfrm>
            <a:off x="488950" y="2992438"/>
            <a:ext cx="1449388" cy="1320800"/>
            <a:chOff x="308" y="1885"/>
            <a:chExt cx="913" cy="832"/>
          </a:xfrm>
        </p:grpSpPr>
        <p:sp>
          <p:nvSpPr>
            <p:cNvPr id="18899" name="Oval 467">
              <a:extLst>
                <a:ext uri="{FF2B5EF4-FFF2-40B4-BE49-F238E27FC236}">
                  <a16:creationId xmlns:a16="http://schemas.microsoft.com/office/drawing/2014/main" id="{8EB426B7-D32F-4409-93F6-D4C127AB9E7E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-900000">
              <a:off x="308" y="1885"/>
              <a:ext cx="641" cy="829"/>
            </a:xfrm>
            <a:prstGeom prst="ellipse">
              <a:avLst/>
            </a:prstGeom>
            <a:solidFill>
              <a:srgbClr val="FF99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903" name="Oval 471">
              <a:extLst>
                <a:ext uri="{FF2B5EF4-FFF2-40B4-BE49-F238E27FC236}">
                  <a16:creationId xmlns:a16="http://schemas.microsoft.com/office/drawing/2014/main" id="{012F55DD-F9D3-4786-9218-B72D812B001A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900000" flipH="1">
              <a:off x="580" y="1888"/>
              <a:ext cx="641" cy="829"/>
            </a:xfrm>
            <a:prstGeom prst="ellipse">
              <a:avLst/>
            </a:prstGeom>
            <a:solidFill>
              <a:srgbClr val="FF99CC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8922" name="Group 490">
            <a:extLst>
              <a:ext uri="{FF2B5EF4-FFF2-40B4-BE49-F238E27FC236}">
                <a16:creationId xmlns:a16="http://schemas.microsoft.com/office/drawing/2014/main" id="{52D25672-2E3E-4ECC-8BAC-B5293F60DFB1}"/>
              </a:ext>
            </a:extLst>
          </p:cNvPr>
          <p:cNvGrpSpPr>
            <a:grpSpLocks/>
          </p:cNvGrpSpPr>
          <p:nvPr/>
        </p:nvGrpSpPr>
        <p:grpSpPr bwMode="auto">
          <a:xfrm>
            <a:off x="6092825" y="4692650"/>
            <a:ext cx="1363663" cy="1581150"/>
            <a:chOff x="3838" y="2956"/>
            <a:chExt cx="859" cy="996"/>
          </a:xfrm>
        </p:grpSpPr>
        <p:sp>
          <p:nvSpPr>
            <p:cNvPr id="18921" name="Freeform 489">
              <a:extLst>
                <a:ext uri="{FF2B5EF4-FFF2-40B4-BE49-F238E27FC236}">
                  <a16:creationId xmlns:a16="http://schemas.microsoft.com/office/drawing/2014/main" id="{8BB56B04-5AA0-458F-B307-E1B8407043CE}"/>
                </a:ext>
              </a:extLst>
            </p:cNvPr>
            <p:cNvSpPr>
              <a:spLocks/>
            </p:cNvSpPr>
            <p:nvPr/>
          </p:nvSpPr>
          <p:spPr bwMode="auto">
            <a:xfrm>
              <a:off x="3838" y="3006"/>
              <a:ext cx="847" cy="946"/>
            </a:xfrm>
            <a:custGeom>
              <a:avLst/>
              <a:gdLst>
                <a:gd name="T0" fmla="*/ 824 w 847"/>
                <a:gd name="T1" fmla="*/ 61 h 946"/>
                <a:gd name="T2" fmla="*/ 824 w 847"/>
                <a:gd name="T3" fmla="*/ 379 h 946"/>
                <a:gd name="T4" fmla="*/ 688 w 847"/>
                <a:gd name="T5" fmla="*/ 742 h 946"/>
                <a:gd name="T6" fmla="*/ 371 w 847"/>
                <a:gd name="T7" fmla="*/ 923 h 946"/>
                <a:gd name="T8" fmla="*/ 53 w 847"/>
                <a:gd name="T9" fmla="*/ 878 h 946"/>
                <a:gd name="T10" fmla="*/ 53 w 847"/>
                <a:gd name="T11" fmla="*/ 651 h 946"/>
                <a:gd name="T12" fmla="*/ 280 w 847"/>
                <a:gd name="T13" fmla="*/ 515 h 946"/>
                <a:gd name="T14" fmla="*/ 507 w 847"/>
                <a:gd name="T15" fmla="*/ 424 h 946"/>
                <a:gd name="T16" fmla="*/ 643 w 847"/>
                <a:gd name="T17" fmla="*/ 197 h 946"/>
                <a:gd name="T18" fmla="*/ 688 w 847"/>
                <a:gd name="T19" fmla="*/ 61 h 946"/>
                <a:gd name="T20" fmla="*/ 779 w 847"/>
                <a:gd name="T21" fmla="*/ 16 h 946"/>
                <a:gd name="T22" fmla="*/ 824 w 847"/>
                <a:gd name="T23" fmla="*/ 61 h 9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47" h="946">
                  <a:moveTo>
                    <a:pt x="824" y="61"/>
                  </a:moveTo>
                  <a:cubicBezTo>
                    <a:pt x="832" y="122"/>
                    <a:pt x="847" y="266"/>
                    <a:pt x="824" y="379"/>
                  </a:cubicBezTo>
                  <a:cubicBezTo>
                    <a:pt x="801" y="492"/>
                    <a:pt x="764" y="651"/>
                    <a:pt x="688" y="742"/>
                  </a:cubicBezTo>
                  <a:cubicBezTo>
                    <a:pt x="612" y="833"/>
                    <a:pt x="477" y="900"/>
                    <a:pt x="371" y="923"/>
                  </a:cubicBezTo>
                  <a:cubicBezTo>
                    <a:pt x="265" y="946"/>
                    <a:pt x="106" y="923"/>
                    <a:pt x="53" y="878"/>
                  </a:cubicBezTo>
                  <a:cubicBezTo>
                    <a:pt x="0" y="833"/>
                    <a:pt x="15" y="711"/>
                    <a:pt x="53" y="651"/>
                  </a:cubicBezTo>
                  <a:cubicBezTo>
                    <a:pt x="91" y="591"/>
                    <a:pt x="205" y="553"/>
                    <a:pt x="280" y="515"/>
                  </a:cubicBezTo>
                  <a:cubicBezTo>
                    <a:pt x="355" y="477"/>
                    <a:pt x="447" y="477"/>
                    <a:pt x="507" y="424"/>
                  </a:cubicBezTo>
                  <a:cubicBezTo>
                    <a:pt x="567" y="371"/>
                    <a:pt x="613" y="257"/>
                    <a:pt x="643" y="197"/>
                  </a:cubicBezTo>
                  <a:cubicBezTo>
                    <a:pt x="673" y="137"/>
                    <a:pt x="665" y="91"/>
                    <a:pt x="688" y="61"/>
                  </a:cubicBezTo>
                  <a:cubicBezTo>
                    <a:pt x="711" y="31"/>
                    <a:pt x="756" y="16"/>
                    <a:pt x="779" y="16"/>
                  </a:cubicBezTo>
                  <a:cubicBezTo>
                    <a:pt x="802" y="16"/>
                    <a:pt x="816" y="0"/>
                    <a:pt x="824" y="61"/>
                  </a:cubicBezTo>
                  <a:close/>
                </a:path>
              </a:pathLst>
            </a:cu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912" name="AutoShape 480">
              <a:extLst>
                <a:ext uri="{FF2B5EF4-FFF2-40B4-BE49-F238E27FC236}">
                  <a16:creationId xmlns:a16="http://schemas.microsoft.com/office/drawing/2014/main" id="{A1C5A0A8-C319-4822-BCE6-280840E2246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96" y="2956"/>
              <a:ext cx="201" cy="124"/>
            </a:xfrm>
            <a:prstGeom prst="star5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18915" name="Rectangle 483">
            <a:extLst>
              <a:ext uri="{FF2B5EF4-FFF2-40B4-BE49-F238E27FC236}">
                <a16:creationId xmlns:a16="http://schemas.microsoft.com/office/drawing/2014/main" id="{A2884FDB-651D-4FD4-9049-E87F1EEA227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ja-JP" altLang="en-US"/>
              <a:t>野菜／果物</a:t>
            </a:r>
          </a:p>
        </p:txBody>
      </p:sp>
      <p:grpSp>
        <p:nvGrpSpPr>
          <p:cNvPr id="18920" name="Group 488">
            <a:extLst>
              <a:ext uri="{FF2B5EF4-FFF2-40B4-BE49-F238E27FC236}">
                <a16:creationId xmlns:a16="http://schemas.microsoft.com/office/drawing/2014/main" id="{73579878-130E-4A3F-A492-B00231253282}"/>
              </a:ext>
            </a:extLst>
          </p:cNvPr>
          <p:cNvGrpSpPr>
            <a:grpSpLocks/>
          </p:cNvGrpSpPr>
          <p:nvPr/>
        </p:nvGrpSpPr>
        <p:grpSpPr bwMode="auto">
          <a:xfrm>
            <a:off x="4232275" y="765175"/>
            <a:ext cx="1512888" cy="1485900"/>
            <a:chOff x="4889" y="3022"/>
            <a:chExt cx="1058" cy="982"/>
          </a:xfrm>
        </p:grpSpPr>
        <p:sp>
          <p:nvSpPr>
            <p:cNvPr id="18916" name="Freeform 484">
              <a:extLst>
                <a:ext uri="{FF2B5EF4-FFF2-40B4-BE49-F238E27FC236}">
                  <a16:creationId xmlns:a16="http://schemas.microsoft.com/office/drawing/2014/main" id="{133ED3FA-5795-4507-9C00-3F6CAFCCD307}"/>
                </a:ext>
              </a:extLst>
            </p:cNvPr>
            <p:cNvSpPr>
              <a:spLocks/>
            </p:cNvSpPr>
            <p:nvPr/>
          </p:nvSpPr>
          <p:spPr bwMode="auto">
            <a:xfrm rot="1390618">
              <a:off x="4889" y="3022"/>
              <a:ext cx="846" cy="695"/>
            </a:xfrm>
            <a:custGeom>
              <a:avLst/>
              <a:gdLst>
                <a:gd name="T0" fmla="*/ 831 w 846"/>
                <a:gd name="T1" fmla="*/ 30 h 695"/>
                <a:gd name="T2" fmla="*/ 695 w 846"/>
                <a:gd name="T3" fmla="*/ 484 h 695"/>
                <a:gd name="T4" fmla="*/ 423 w 846"/>
                <a:gd name="T5" fmla="*/ 665 h 695"/>
                <a:gd name="T6" fmla="*/ 60 w 846"/>
                <a:gd name="T7" fmla="*/ 665 h 695"/>
                <a:gd name="T8" fmla="*/ 60 w 846"/>
                <a:gd name="T9" fmla="*/ 575 h 695"/>
                <a:gd name="T10" fmla="*/ 332 w 846"/>
                <a:gd name="T11" fmla="*/ 484 h 695"/>
                <a:gd name="T12" fmla="*/ 604 w 846"/>
                <a:gd name="T13" fmla="*/ 302 h 695"/>
                <a:gd name="T14" fmla="*/ 831 w 846"/>
                <a:gd name="T15" fmla="*/ 30 h 6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46" h="695">
                  <a:moveTo>
                    <a:pt x="831" y="30"/>
                  </a:moveTo>
                  <a:cubicBezTo>
                    <a:pt x="846" y="60"/>
                    <a:pt x="763" y="378"/>
                    <a:pt x="695" y="484"/>
                  </a:cubicBezTo>
                  <a:cubicBezTo>
                    <a:pt x="627" y="590"/>
                    <a:pt x="529" y="635"/>
                    <a:pt x="423" y="665"/>
                  </a:cubicBezTo>
                  <a:cubicBezTo>
                    <a:pt x="317" y="695"/>
                    <a:pt x="120" y="680"/>
                    <a:pt x="60" y="665"/>
                  </a:cubicBezTo>
                  <a:cubicBezTo>
                    <a:pt x="0" y="650"/>
                    <a:pt x="15" y="605"/>
                    <a:pt x="60" y="575"/>
                  </a:cubicBezTo>
                  <a:cubicBezTo>
                    <a:pt x="105" y="545"/>
                    <a:pt x="241" y="530"/>
                    <a:pt x="332" y="484"/>
                  </a:cubicBezTo>
                  <a:cubicBezTo>
                    <a:pt x="423" y="438"/>
                    <a:pt x="528" y="378"/>
                    <a:pt x="604" y="302"/>
                  </a:cubicBezTo>
                  <a:cubicBezTo>
                    <a:pt x="680" y="226"/>
                    <a:pt x="816" y="0"/>
                    <a:pt x="831" y="30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917" name="Freeform 485">
              <a:extLst>
                <a:ext uri="{FF2B5EF4-FFF2-40B4-BE49-F238E27FC236}">
                  <a16:creationId xmlns:a16="http://schemas.microsoft.com/office/drawing/2014/main" id="{F0ED6815-4EC3-44B2-A6DB-765503669EDD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5" y="3173"/>
              <a:ext cx="846" cy="695"/>
            </a:xfrm>
            <a:custGeom>
              <a:avLst/>
              <a:gdLst>
                <a:gd name="T0" fmla="*/ 831 w 846"/>
                <a:gd name="T1" fmla="*/ 30 h 695"/>
                <a:gd name="T2" fmla="*/ 695 w 846"/>
                <a:gd name="T3" fmla="*/ 484 h 695"/>
                <a:gd name="T4" fmla="*/ 423 w 846"/>
                <a:gd name="T5" fmla="*/ 665 h 695"/>
                <a:gd name="T6" fmla="*/ 60 w 846"/>
                <a:gd name="T7" fmla="*/ 665 h 695"/>
                <a:gd name="T8" fmla="*/ 60 w 846"/>
                <a:gd name="T9" fmla="*/ 575 h 695"/>
                <a:gd name="T10" fmla="*/ 332 w 846"/>
                <a:gd name="T11" fmla="*/ 484 h 695"/>
                <a:gd name="T12" fmla="*/ 604 w 846"/>
                <a:gd name="T13" fmla="*/ 302 h 695"/>
                <a:gd name="T14" fmla="*/ 831 w 846"/>
                <a:gd name="T15" fmla="*/ 30 h 6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46" h="695">
                  <a:moveTo>
                    <a:pt x="831" y="30"/>
                  </a:moveTo>
                  <a:cubicBezTo>
                    <a:pt x="846" y="60"/>
                    <a:pt x="763" y="378"/>
                    <a:pt x="695" y="484"/>
                  </a:cubicBezTo>
                  <a:cubicBezTo>
                    <a:pt x="627" y="590"/>
                    <a:pt x="529" y="635"/>
                    <a:pt x="423" y="665"/>
                  </a:cubicBezTo>
                  <a:cubicBezTo>
                    <a:pt x="317" y="695"/>
                    <a:pt x="120" y="680"/>
                    <a:pt x="60" y="665"/>
                  </a:cubicBezTo>
                  <a:cubicBezTo>
                    <a:pt x="0" y="650"/>
                    <a:pt x="15" y="605"/>
                    <a:pt x="60" y="575"/>
                  </a:cubicBezTo>
                  <a:cubicBezTo>
                    <a:pt x="105" y="545"/>
                    <a:pt x="241" y="530"/>
                    <a:pt x="332" y="484"/>
                  </a:cubicBezTo>
                  <a:cubicBezTo>
                    <a:pt x="423" y="438"/>
                    <a:pt x="528" y="378"/>
                    <a:pt x="604" y="302"/>
                  </a:cubicBezTo>
                  <a:cubicBezTo>
                    <a:pt x="680" y="226"/>
                    <a:pt x="816" y="0"/>
                    <a:pt x="831" y="30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918" name="Freeform 486">
              <a:extLst>
                <a:ext uri="{FF2B5EF4-FFF2-40B4-BE49-F238E27FC236}">
                  <a16:creationId xmlns:a16="http://schemas.microsoft.com/office/drawing/2014/main" id="{D1265828-7AC0-406D-82FD-92BCCEC68F04}"/>
                </a:ext>
              </a:extLst>
            </p:cNvPr>
            <p:cNvSpPr>
              <a:spLocks/>
            </p:cNvSpPr>
            <p:nvPr/>
          </p:nvSpPr>
          <p:spPr bwMode="auto">
            <a:xfrm rot="-937776">
              <a:off x="5101" y="3309"/>
              <a:ext cx="846" cy="695"/>
            </a:xfrm>
            <a:custGeom>
              <a:avLst/>
              <a:gdLst>
                <a:gd name="T0" fmla="*/ 831 w 846"/>
                <a:gd name="T1" fmla="*/ 30 h 695"/>
                <a:gd name="T2" fmla="*/ 695 w 846"/>
                <a:gd name="T3" fmla="*/ 484 h 695"/>
                <a:gd name="T4" fmla="*/ 423 w 846"/>
                <a:gd name="T5" fmla="*/ 665 h 695"/>
                <a:gd name="T6" fmla="*/ 60 w 846"/>
                <a:gd name="T7" fmla="*/ 665 h 695"/>
                <a:gd name="T8" fmla="*/ 60 w 846"/>
                <a:gd name="T9" fmla="*/ 575 h 695"/>
                <a:gd name="T10" fmla="*/ 332 w 846"/>
                <a:gd name="T11" fmla="*/ 484 h 695"/>
                <a:gd name="T12" fmla="*/ 604 w 846"/>
                <a:gd name="T13" fmla="*/ 302 h 695"/>
                <a:gd name="T14" fmla="*/ 831 w 846"/>
                <a:gd name="T15" fmla="*/ 30 h 6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46" h="695">
                  <a:moveTo>
                    <a:pt x="831" y="30"/>
                  </a:moveTo>
                  <a:cubicBezTo>
                    <a:pt x="846" y="60"/>
                    <a:pt x="763" y="378"/>
                    <a:pt x="695" y="484"/>
                  </a:cubicBezTo>
                  <a:cubicBezTo>
                    <a:pt x="627" y="590"/>
                    <a:pt x="529" y="635"/>
                    <a:pt x="423" y="665"/>
                  </a:cubicBezTo>
                  <a:cubicBezTo>
                    <a:pt x="317" y="695"/>
                    <a:pt x="120" y="680"/>
                    <a:pt x="60" y="665"/>
                  </a:cubicBezTo>
                  <a:cubicBezTo>
                    <a:pt x="0" y="650"/>
                    <a:pt x="15" y="605"/>
                    <a:pt x="60" y="575"/>
                  </a:cubicBezTo>
                  <a:cubicBezTo>
                    <a:pt x="105" y="545"/>
                    <a:pt x="241" y="530"/>
                    <a:pt x="332" y="484"/>
                  </a:cubicBezTo>
                  <a:cubicBezTo>
                    <a:pt x="423" y="438"/>
                    <a:pt x="528" y="378"/>
                    <a:pt x="604" y="302"/>
                  </a:cubicBezTo>
                  <a:cubicBezTo>
                    <a:pt x="680" y="226"/>
                    <a:pt x="816" y="0"/>
                    <a:pt x="831" y="30"/>
                  </a:cubicBezTo>
                  <a:close/>
                </a:path>
              </a:pathLst>
            </a:custGeom>
            <a:solidFill>
              <a:srgbClr val="FFFF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919" name="Rectangle 487">
              <a:extLst>
                <a:ext uri="{FF2B5EF4-FFF2-40B4-BE49-F238E27FC236}">
                  <a16:creationId xmlns:a16="http://schemas.microsoft.com/office/drawing/2014/main" id="{74507A4C-9757-4AE9-B134-386E3176AF69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918556">
              <a:off x="5615" y="3158"/>
              <a:ext cx="317" cy="90"/>
            </a:xfrm>
            <a:prstGeom prst="rect">
              <a:avLst/>
            </a:prstGeom>
            <a:solidFill>
              <a:srgbClr val="FFFF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18924" name="Freeform 492">
            <a:extLst>
              <a:ext uri="{FF2B5EF4-FFF2-40B4-BE49-F238E27FC236}">
                <a16:creationId xmlns:a16="http://schemas.microsoft.com/office/drawing/2014/main" id="{14D3742F-EBFA-4678-A96E-FD37BCC565D6}"/>
              </a:ext>
            </a:extLst>
          </p:cNvPr>
          <p:cNvSpPr>
            <a:spLocks/>
          </p:cNvSpPr>
          <p:nvPr/>
        </p:nvSpPr>
        <p:spPr bwMode="auto">
          <a:xfrm>
            <a:off x="7869238" y="4857750"/>
            <a:ext cx="1512887" cy="1403350"/>
          </a:xfrm>
          <a:custGeom>
            <a:avLst/>
            <a:gdLst>
              <a:gd name="T0" fmla="*/ 930 w 953"/>
              <a:gd name="T1" fmla="*/ 143 h 884"/>
              <a:gd name="T2" fmla="*/ 794 w 953"/>
              <a:gd name="T3" fmla="*/ 461 h 884"/>
              <a:gd name="T4" fmla="*/ 567 w 953"/>
              <a:gd name="T5" fmla="*/ 733 h 884"/>
              <a:gd name="T6" fmla="*/ 204 w 953"/>
              <a:gd name="T7" fmla="*/ 869 h 884"/>
              <a:gd name="T8" fmla="*/ 23 w 953"/>
              <a:gd name="T9" fmla="*/ 824 h 884"/>
              <a:gd name="T10" fmla="*/ 68 w 953"/>
              <a:gd name="T11" fmla="*/ 733 h 884"/>
              <a:gd name="T12" fmla="*/ 295 w 953"/>
              <a:gd name="T13" fmla="*/ 688 h 884"/>
              <a:gd name="T14" fmla="*/ 567 w 953"/>
              <a:gd name="T15" fmla="*/ 552 h 884"/>
              <a:gd name="T16" fmla="*/ 748 w 953"/>
              <a:gd name="T17" fmla="*/ 279 h 884"/>
              <a:gd name="T18" fmla="*/ 794 w 953"/>
              <a:gd name="T19" fmla="*/ 98 h 884"/>
              <a:gd name="T20" fmla="*/ 885 w 953"/>
              <a:gd name="T21" fmla="*/ 7 h 884"/>
              <a:gd name="T22" fmla="*/ 930 w 953"/>
              <a:gd name="T23" fmla="*/ 53 h 884"/>
              <a:gd name="T24" fmla="*/ 930 w 953"/>
              <a:gd name="T25" fmla="*/ 143 h 8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953" h="884">
                <a:moveTo>
                  <a:pt x="930" y="143"/>
                </a:moveTo>
                <a:cubicBezTo>
                  <a:pt x="907" y="211"/>
                  <a:pt x="854" y="363"/>
                  <a:pt x="794" y="461"/>
                </a:cubicBezTo>
                <a:cubicBezTo>
                  <a:pt x="734" y="559"/>
                  <a:pt x="665" y="665"/>
                  <a:pt x="567" y="733"/>
                </a:cubicBezTo>
                <a:cubicBezTo>
                  <a:pt x="469" y="801"/>
                  <a:pt x="295" y="854"/>
                  <a:pt x="204" y="869"/>
                </a:cubicBezTo>
                <a:cubicBezTo>
                  <a:pt x="113" y="884"/>
                  <a:pt x="46" y="847"/>
                  <a:pt x="23" y="824"/>
                </a:cubicBezTo>
                <a:cubicBezTo>
                  <a:pt x="0" y="801"/>
                  <a:pt x="23" y="756"/>
                  <a:pt x="68" y="733"/>
                </a:cubicBezTo>
                <a:cubicBezTo>
                  <a:pt x="113" y="710"/>
                  <a:pt x="212" y="718"/>
                  <a:pt x="295" y="688"/>
                </a:cubicBezTo>
                <a:cubicBezTo>
                  <a:pt x="378" y="658"/>
                  <a:pt x="492" y="620"/>
                  <a:pt x="567" y="552"/>
                </a:cubicBezTo>
                <a:cubicBezTo>
                  <a:pt x="642" y="484"/>
                  <a:pt x="710" y="354"/>
                  <a:pt x="748" y="279"/>
                </a:cubicBezTo>
                <a:cubicBezTo>
                  <a:pt x="786" y="204"/>
                  <a:pt x="771" y="143"/>
                  <a:pt x="794" y="98"/>
                </a:cubicBezTo>
                <a:cubicBezTo>
                  <a:pt x="817" y="53"/>
                  <a:pt x="862" y="14"/>
                  <a:pt x="885" y="7"/>
                </a:cubicBezTo>
                <a:cubicBezTo>
                  <a:pt x="908" y="0"/>
                  <a:pt x="923" y="30"/>
                  <a:pt x="930" y="53"/>
                </a:cubicBezTo>
                <a:cubicBezTo>
                  <a:pt x="937" y="76"/>
                  <a:pt x="953" y="75"/>
                  <a:pt x="930" y="143"/>
                </a:cubicBezTo>
                <a:close/>
              </a:path>
            </a:pathLst>
          </a:custGeom>
          <a:solidFill>
            <a:srgbClr val="99CC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grpSp>
        <p:nvGrpSpPr>
          <p:cNvPr id="18928" name="Group 496">
            <a:extLst>
              <a:ext uri="{FF2B5EF4-FFF2-40B4-BE49-F238E27FC236}">
                <a16:creationId xmlns:a16="http://schemas.microsoft.com/office/drawing/2014/main" id="{226684B9-2110-40CF-AC3F-76DE748CFA65}"/>
              </a:ext>
            </a:extLst>
          </p:cNvPr>
          <p:cNvGrpSpPr>
            <a:grpSpLocks/>
          </p:cNvGrpSpPr>
          <p:nvPr/>
        </p:nvGrpSpPr>
        <p:grpSpPr bwMode="auto">
          <a:xfrm>
            <a:off x="6321425" y="836613"/>
            <a:ext cx="1152525" cy="1584325"/>
            <a:chOff x="3982" y="527"/>
            <a:chExt cx="726" cy="998"/>
          </a:xfrm>
        </p:grpSpPr>
        <p:sp>
          <p:nvSpPr>
            <p:cNvPr id="18925" name="Oval 493">
              <a:extLst>
                <a:ext uri="{FF2B5EF4-FFF2-40B4-BE49-F238E27FC236}">
                  <a16:creationId xmlns:a16="http://schemas.microsoft.com/office/drawing/2014/main" id="{D00BB620-27EC-42BA-9F0C-4DED66B2829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8" y="618"/>
              <a:ext cx="454" cy="453"/>
            </a:xfrm>
            <a:prstGeom prst="ellipse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926" name="Oval 494">
              <a:extLst>
                <a:ext uri="{FF2B5EF4-FFF2-40B4-BE49-F238E27FC236}">
                  <a16:creationId xmlns:a16="http://schemas.microsoft.com/office/drawing/2014/main" id="{BAD1B0F3-B46E-4A1B-A934-65B8F8597C5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82" y="981"/>
              <a:ext cx="726" cy="544"/>
            </a:xfrm>
            <a:prstGeom prst="ellipse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927" name="Rectangle 495">
              <a:extLst>
                <a:ext uri="{FF2B5EF4-FFF2-40B4-BE49-F238E27FC236}">
                  <a16:creationId xmlns:a16="http://schemas.microsoft.com/office/drawing/2014/main" id="{D7D4B370-1748-448F-B407-4D97D19CAE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99" y="527"/>
              <a:ext cx="91" cy="136"/>
            </a:xfrm>
            <a:prstGeom prst="rect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8935" name="Group 503">
            <a:extLst>
              <a:ext uri="{FF2B5EF4-FFF2-40B4-BE49-F238E27FC236}">
                <a16:creationId xmlns:a16="http://schemas.microsoft.com/office/drawing/2014/main" id="{0FF3D45F-157B-4CBE-A90C-1B06AC27DB0A}"/>
              </a:ext>
            </a:extLst>
          </p:cNvPr>
          <p:cNvGrpSpPr>
            <a:grpSpLocks/>
          </p:cNvGrpSpPr>
          <p:nvPr/>
        </p:nvGrpSpPr>
        <p:grpSpPr bwMode="auto">
          <a:xfrm rot="2700000">
            <a:off x="2561432" y="2702718"/>
            <a:ext cx="1054100" cy="1655763"/>
            <a:chOff x="1623" y="1752"/>
            <a:chExt cx="635" cy="998"/>
          </a:xfrm>
        </p:grpSpPr>
        <p:sp>
          <p:nvSpPr>
            <p:cNvPr id="18933" name="Freeform 501">
              <a:extLst>
                <a:ext uri="{FF2B5EF4-FFF2-40B4-BE49-F238E27FC236}">
                  <a16:creationId xmlns:a16="http://schemas.microsoft.com/office/drawing/2014/main" id="{1AE23DB6-92E4-4A11-9371-A0C71BE2C84F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5" y="1752"/>
              <a:ext cx="331" cy="287"/>
            </a:xfrm>
            <a:custGeom>
              <a:avLst/>
              <a:gdLst>
                <a:gd name="T0" fmla="*/ 105 w 331"/>
                <a:gd name="T1" fmla="*/ 227 h 287"/>
                <a:gd name="T2" fmla="*/ 0 w 331"/>
                <a:gd name="T3" fmla="*/ 45 h 287"/>
                <a:gd name="T4" fmla="*/ 59 w 331"/>
                <a:gd name="T5" fmla="*/ 45 h 287"/>
                <a:gd name="T6" fmla="*/ 137 w 331"/>
                <a:gd name="T7" fmla="*/ 181 h 287"/>
                <a:gd name="T8" fmla="*/ 137 w 331"/>
                <a:gd name="T9" fmla="*/ 0 h 287"/>
                <a:gd name="T10" fmla="*/ 195 w 331"/>
                <a:gd name="T11" fmla="*/ 0 h 287"/>
                <a:gd name="T12" fmla="*/ 195 w 331"/>
                <a:gd name="T13" fmla="*/ 181 h 287"/>
                <a:gd name="T14" fmla="*/ 273 w 331"/>
                <a:gd name="T15" fmla="*/ 45 h 287"/>
                <a:gd name="T16" fmla="*/ 331 w 331"/>
                <a:gd name="T17" fmla="*/ 52 h 287"/>
                <a:gd name="T18" fmla="*/ 204 w 331"/>
                <a:gd name="T19" fmla="*/ 272 h 287"/>
                <a:gd name="T20" fmla="*/ 150 w 331"/>
                <a:gd name="T21" fmla="*/ 287 h 287"/>
                <a:gd name="T22" fmla="*/ 105 w 331"/>
                <a:gd name="T23" fmla="*/ 227 h 2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31" h="287">
                  <a:moveTo>
                    <a:pt x="105" y="227"/>
                  </a:moveTo>
                  <a:lnTo>
                    <a:pt x="0" y="45"/>
                  </a:lnTo>
                  <a:lnTo>
                    <a:pt x="59" y="45"/>
                  </a:lnTo>
                  <a:lnTo>
                    <a:pt x="137" y="181"/>
                  </a:lnTo>
                  <a:lnTo>
                    <a:pt x="137" y="0"/>
                  </a:lnTo>
                  <a:lnTo>
                    <a:pt x="195" y="0"/>
                  </a:lnTo>
                  <a:lnTo>
                    <a:pt x="195" y="181"/>
                  </a:lnTo>
                  <a:lnTo>
                    <a:pt x="273" y="45"/>
                  </a:lnTo>
                  <a:lnTo>
                    <a:pt x="331" y="52"/>
                  </a:lnTo>
                  <a:lnTo>
                    <a:pt x="204" y="272"/>
                  </a:lnTo>
                  <a:lnTo>
                    <a:pt x="150" y="287"/>
                  </a:lnTo>
                  <a:lnTo>
                    <a:pt x="105" y="227"/>
                  </a:ln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934" name="Freeform 502">
              <a:extLst>
                <a:ext uri="{FF2B5EF4-FFF2-40B4-BE49-F238E27FC236}">
                  <a16:creationId xmlns:a16="http://schemas.microsoft.com/office/drawing/2014/main" id="{D8310340-5324-4AAE-9718-75F3CF323D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623" y="1933"/>
              <a:ext cx="635" cy="817"/>
            </a:xfrm>
            <a:custGeom>
              <a:avLst/>
              <a:gdLst>
                <a:gd name="T0" fmla="*/ 318 w 635"/>
                <a:gd name="T1" fmla="*/ 38 h 1082"/>
                <a:gd name="T2" fmla="*/ 0 w 635"/>
                <a:gd name="T3" fmla="*/ 174 h 1082"/>
                <a:gd name="T4" fmla="*/ 318 w 635"/>
                <a:gd name="T5" fmla="*/ 1082 h 1082"/>
                <a:gd name="T6" fmla="*/ 635 w 635"/>
                <a:gd name="T7" fmla="*/ 174 h 1082"/>
                <a:gd name="T8" fmla="*/ 318 w 635"/>
                <a:gd name="T9" fmla="*/ 38 h 10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35" h="1082">
                  <a:moveTo>
                    <a:pt x="318" y="38"/>
                  </a:moveTo>
                  <a:cubicBezTo>
                    <a:pt x="212" y="38"/>
                    <a:pt x="0" y="0"/>
                    <a:pt x="0" y="174"/>
                  </a:cubicBezTo>
                  <a:cubicBezTo>
                    <a:pt x="0" y="348"/>
                    <a:pt x="212" y="1082"/>
                    <a:pt x="318" y="1082"/>
                  </a:cubicBezTo>
                  <a:cubicBezTo>
                    <a:pt x="424" y="1082"/>
                    <a:pt x="635" y="348"/>
                    <a:pt x="635" y="174"/>
                  </a:cubicBezTo>
                  <a:cubicBezTo>
                    <a:pt x="635" y="0"/>
                    <a:pt x="424" y="38"/>
                    <a:pt x="318" y="38"/>
                  </a:cubicBezTo>
                  <a:close/>
                </a:path>
              </a:pathLst>
            </a:custGeom>
            <a:solidFill>
              <a:srgbClr val="FF99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8942" name="Group 510">
            <a:extLst>
              <a:ext uri="{FF2B5EF4-FFF2-40B4-BE49-F238E27FC236}">
                <a16:creationId xmlns:a16="http://schemas.microsoft.com/office/drawing/2014/main" id="{A2454CDE-FCB4-4E5E-8C16-500D21037D19}"/>
              </a:ext>
            </a:extLst>
          </p:cNvPr>
          <p:cNvGrpSpPr>
            <a:grpSpLocks/>
          </p:cNvGrpSpPr>
          <p:nvPr/>
        </p:nvGrpSpPr>
        <p:grpSpPr bwMode="auto">
          <a:xfrm>
            <a:off x="7977188" y="1052513"/>
            <a:ext cx="1439862" cy="1511300"/>
            <a:chOff x="5070" y="663"/>
            <a:chExt cx="862" cy="952"/>
          </a:xfrm>
        </p:grpSpPr>
        <p:sp>
          <p:nvSpPr>
            <p:cNvPr id="18936" name="Oval 504">
              <a:extLst>
                <a:ext uri="{FF2B5EF4-FFF2-40B4-BE49-F238E27FC236}">
                  <a16:creationId xmlns:a16="http://schemas.microsoft.com/office/drawing/2014/main" id="{CDC13C0C-880C-46E9-A5B9-248971BE4ED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207" y="663"/>
              <a:ext cx="589" cy="817"/>
            </a:xfrm>
            <a:prstGeom prst="ellipse">
              <a:avLst/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937" name="AutoShape 505">
              <a:extLst>
                <a:ext uri="{FF2B5EF4-FFF2-40B4-BE49-F238E27FC236}">
                  <a16:creationId xmlns:a16="http://schemas.microsoft.com/office/drawing/2014/main" id="{63F13039-535F-4E18-93A8-A2F58D71066A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-1800000">
              <a:off x="5070" y="754"/>
              <a:ext cx="363" cy="861"/>
            </a:xfrm>
            <a:prstGeom prst="moon">
              <a:avLst>
                <a:gd name="adj" fmla="val 43338"/>
              </a:avLst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938" name="AutoShape 506">
              <a:extLst>
                <a:ext uri="{FF2B5EF4-FFF2-40B4-BE49-F238E27FC236}">
                  <a16:creationId xmlns:a16="http://schemas.microsoft.com/office/drawing/2014/main" id="{276E1031-92D6-43BB-B83A-756DDB8191A0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800000" flipH="1">
              <a:off x="5569" y="754"/>
              <a:ext cx="363" cy="861"/>
            </a:xfrm>
            <a:prstGeom prst="moon">
              <a:avLst>
                <a:gd name="adj" fmla="val 43338"/>
              </a:avLst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939" name="AutoShape 507">
              <a:extLst>
                <a:ext uri="{FF2B5EF4-FFF2-40B4-BE49-F238E27FC236}">
                  <a16:creationId xmlns:a16="http://schemas.microsoft.com/office/drawing/2014/main" id="{A6F00E7A-E9E6-49BE-A544-CB9621C3BC88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-1800000">
              <a:off x="5207" y="709"/>
              <a:ext cx="363" cy="861"/>
            </a:xfrm>
            <a:prstGeom prst="moon">
              <a:avLst>
                <a:gd name="adj" fmla="val 20370"/>
              </a:avLst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8940" name="AutoShape 508">
              <a:extLst>
                <a:ext uri="{FF2B5EF4-FFF2-40B4-BE49-F238E27FC236}">
                  <a16:creationId xmlns:a16="http://schemas.microsoft.com/office/drawing/2014/main" id="{92731856-3417-4D7A-AE09-371F3DD94802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800000" flipH="1">
              <a:off x="5433" y="709"/>
              <a:ext cx="363" cy="861"/>
            </a:xfrm>
            <a:prstGeom prst="moon">
              <a:avLst>
                <a:gd name="adj" fmla="val 20370"/>
              </a:avLst>
            </a:pr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85" name="Rectangle 41">
            <a:extLst>
              <a:ext uri="{FF2B5EF4-FFF2-40B4-BE49-F238E27FC236}">
                <a16:creationId xmlns:a16="http://schemas.microsoft.com/office/drawing/2014/main" id="{20521DCF-7CF9-4896-B4C6-087CF4481C4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ja-JP" altLang="en-US"/>
              <a:t>野菜／果物</a:t>
            </a:r>
          </a:p>
        </p:txBody>
      </p:sp>
      <p:grpSp>
        <p:nvGrpSpPr>
          <p:cNvPr id="31867" name="Group 123">
            <a:extLst>
              <a:ext uri="{FF2B5EF4-FFF2-40B4-BE49-F238E27FC236}">
                <a16:creationId xmlns:a16="http://schemas.microsoft.com/office/drawing/2014/main" id="{034866E9-B8A2-443B-960E-6F1E673F0DE6}"/>
              </a:ext>
            </a:extLst>
          </p:cNvPr>
          <p:cNvGrpSpPr>
            <a:grpSpLocks/>
          </p:cNvGrpSpPr>
          <p:nvPr/>
        </p:nvGrpSpPr>
        <p:grpSpPr bwMode="auto">
          <a:xfrm>
            <a:off x="560388" y="836613"/>
            <a:ext cx="1296987" cy="1585912"/>
            <a:chOff x="353" y="527"/>
            <a:chExt cx="817" cy="999"/>
          </a:xfrm>
        </p:grpSpPr>
        <p:grpSp>
          <p:nvGrpSpPr>
            <p:cNvPr id="31746" name="Group 2">
              <a:extLst>
                <a:ext uri="{FF2B5EF4-FFF2-40B4-BE49-F238E27FC236}">
                  <a16:creationId xmlns:a16="http://schemas.microsoft.com/office/drawing/2014/main" id="{4BE2DDDF-3C1E-49EF-B9B9-0B17378B0AB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3" y="527"/>
              <a:ext cx="817" cy="999"/>
              <a:chOff x="353" y="527"/>
              <a:chExt cx="817" cy="999"/>
            </a:xfrm>
          </p:grpSpPr>
          <p:sp>
            <p:nvSpPr>
              <p:cNvPr id="31747" name="Freeform 3">
                <a:extLst>
                  <a:ext uri="{FF2B5EF4-FFF2-40B4-BE49-F238E27FC236}">
                    <a16:creationId xmlns:a16="http://schemas.microsoft.com/office/drawing/2014/main" id="{1E1BA8CC-3C83-40A7-A3D5-D759A00FAD3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" y="709"/>
                <a:ext cx="817" cy="817"/>
              </a:xfrm>
              <a:custGeom>
                <a:avLst/>
                <a:gdLst>
                  <a:gd name="T0" fmla="*/ 499 w 1005"/>
                  <a:gd name="T1" fmla="*/ 0 h 998"/>
                  <a:gd name="T2" fmla="*/ 0 w 1005"/>
                  <a:gd name="T3" fmla="*/ 272 h 998"/>
                  <a:gd name="T4" fmla="*/ 499 w 1005"/>
                  <a:gd name="T5" fmla="*/ 998 h 998"/>
                  <a:gd name="T6" fmla="*/ 998 w 1005"/>
                  <a:gd name="T7" fmla="*/ 272 h 998"/>
                  <a:gd name="T8" fmla="*/ 499 w 1005"/>
                  <a:gd name="T9" fmla="*/ 0 h 9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05" h="998">
                    <a:moveTo>
                      <a:pt x="499" y="0"/>
                    </a:moveTo>
                    <a:cubicBezTo>
                      <a:pt x="333" y="0"/>
                      <a:pt x="0" y="106"/>
                      <a:pt x="0" y="272"/>
                    </a:cubicBezTo>
                    <a:cubicBezTo>
                      <a:pt x="0" y="438"/>
                      <a:pt x="333" y="998"/>
                      <a:pt x="499" y="998"/>
                    </a:cubicBezTo>
                    <a:cubicBezTo>
                      <a:pt x="665" y="998"/>
                      <a:pt x="991" y="438"/>
                      <a:pt x="998" y="272"/>
                    </a:cubicBezTo>
                    <a:cubicBezTo>
                      <a:pt x="1005" y="106"/>
                      <a:pt x="665" y="0"/>
                      <a:pt x="499" y="0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748" name="Freeform 4">
                <a:extLst>
                  <a:ext uri="{FF2B5EF4-FFF2-40B4-BE49-F238E27FC236}">
                    <a16:creationId xmlns:a16="http://schemas.microsoft.com/office/drawing/2014/main" id="{B58B6419-84C0-47F3-973D-56854592C9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5" y="527"/>
                <a:ext cx="408" cy="227"/>
              </a:xfrm>
              <a:custGeom>
                <a:avLst/>
                <a:gdLst>
                  <a:gd name="T0" fmla="*/ 590 w 953"/>
                  <a:gd name="T1" fmla="*/ 998 h 998"/>
                  <a:gd name="T2" fmla="*/ 953 w 953"/>
                  <a:gd name="T3" fmla="*/ 0 h 998"/>
                  <a:gd name="T4" fmla="*/ 771 w 953"/>
                  <a:gd name="T5" fmla="*/ 0 h 998"/>
                  <a:gd name="T6" fmla="*/ 590 w 953"/>
                  <a:gd name="T7" fmla="*/ 726 h 998"/>
                  <a:gd name="T8" fmla="*/ 590 w 953"/>
                  <a:gd name="T9" fmla="*/ 0 h 998"/>
                  <a:gd name="T10" fmla="*/ 454 w 953"/>
                  <a:gd name="T11" fmla="*/ 0 h 998"/>
                  <a:gd name="T12" fmla="*/ 454 w 953"/>
                  <a:gd name="T13" fmla="*/ 726 h 998"/>
                  <a:gd name="T14" fmla="*/ 136 w 953"/>
                  <a:gd name="T15" fmla="*/ 0 h 998"/>
                  <a:gd name="T16" fmla="*/ 0 w 953"/>
                  <a:gd name="T17" fmla="*/ 0 h 998"/>
                  <a:gd name="T18" fmla="*/ 454 w 953"/>
                  <a:gd name="T19" fmla="*/ 998 h 998"/>
                  <a:gd name="T20" fmla="*/ 590 w 953"/>
                  <a:gd name="T21" fmla="*/ 998 h 9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953" h="998">
                    <a:moveTo>
                      <a:pt x="590" y="998"/>
                    </a:moveTo>
                    <a:lnTo>
                      <a:pt x="953" y="0"/>
                    </a:lnTo>
                    <a:lnTo>
                      <a:pt x="771" y="0"/>
                    </a:lnTo>
                    <a:lnTo>
                      <a:pt x="590" y="726"/>
                    </a:lnTo>
                    <a:lnTo>
                      <a:pt x="590" y="0"/>
                    </a:lnTo>
                    <a:lnTo>
                      <a:pt x="454" y="0"/>
                    </a:lnTo>
                    <a:lnTo>
                      <a:pt x="454" y="726"/>
                    </a:lnTo>
                    <a:lnTo>
                      <a:pt x="136" y="0"/>
                    </a:lnTo>
                    <a:lnTo>
                      <a:pt x="0" y="0"/>
                    </a:lnTo>
                    <a:lnTo>
                      <a:pt x="454" y="998"/>
                    </a:lnTo>
                    <a:lnTo>
                      <a:pt x="590" y="998"/>
                    </a:ln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31805" name="Group 61">
              <a:extLst>
                <a:ext uri="{FF2B5EF4-FFF2-40B4-BE49-F238E27FC236}">
                  <a16:creationId xmlns:a16="http://schemas.microsoft.com/office/drawing/2014/main" id="{3B63FB63-2BA0-4352-B2C5-DECF1A21F52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3" y="527"/>
              <a:ext cx="817" cy="999"/>
              <a:chOff x="353" y="527"/>
              <a:chExt cx="817" cy="999"/>
            </a:xfrm>
          </p:grpSpPr>
          <p:sp>
            <p:nvSpPr>
              <p:cNvPr id="31806" name="Freeform 62">
                <a:extLst>
                  <a:ext uri="{FF2B5EF4-FFF2-40B4-BE49-F238E27FC236}">
                    <a16:creationId xmlns:a16="http://schemas.microsoft.com/office/drawing/2014/main" id="{D8DA2729-FB45-49F8-94B5-46132F77D9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" y="709"/>
                <a:ext cx="817" cy="817"/>
              </a:xfrm>
              <a:custGeom>
                <a:avLst/>
                <a:gdLst>
                  <a:gd name="T0" fmla="*/ 499 w 1005"/>
                  <a:gd name="T1" fmla="*/ 0 h 998"/>
                  <a:gd name="T2" fmla="*/ 0 w 1005"/>
                  <a:gd name="T3" fmla="*/ 272 h 998"/>
                  <a:gd name="T4" fmla="*/ 499 w 1005"/>
                  <a:gd name="T5" fmla="*/ 998 h 998"/>
                  <a:gd name="T6" fmla="*/ 998 w 1005"/>
                  <a:gd name="T7" fmla="*/ 272 h 998"/>
                  <a:gd name="T8" fmla="*/ 499 w 1005"/>
                  <a:gd name="T9" fmla="*/ 0 h 9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05" h="998">
                    <a:moveTo>
                      <a:pt x="499" y="0"/>
                    </a:moveTo>
                    <a:cubicBezTo>
                      <a:pt x="333" y="0"/>
                      <a:pt x="0" y="106"/>
                      <a:pt x="0" y="272"/>
                    </a:cubicBezTo>
                    <a:cubicBezTo>
                      <a:pt x="0" y="438"/>
                      <a:pt x="333" y="998"/>
                      <a:pt x="499" y="998"/>
                    </a:cubicBezTo>
                    <a:cubicBezTo>
                      <a:pt x="665" y="998"/>
                      <a:pt x="991" y="438"/>
                      <a:pt x="998" y="272"/>
                    </a:cubicBezTo>
                    <a:cubicBezTo>
                      <a:pt x="1005" y="106"/>
                      <a:pt x="665" y="0"/>
                      <a:pt x="499" y="0"/>
                    </a:cubicBezTo>
                    <a:close/>
                  </a:path>
                </a:pathLst>
              </a:cu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807" name="Freeform 63">
                <a:extLst>
                  <a:ext uri="{FF2B5EF4-FFF2-40B4-BE49-F238E27FC236}">
                    <a16:creationId xmlns:a16="http://schemas.microsoft.com/office/drawing/2014/main" id="{E15DE263-3325-4986-A30D-9B538B376D5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5" y="527"/>
                <a:ext cx="408" cy="227"/>
              </a:xfrm>
              <a:custGeom>
                <a:avLst/>
                <a:gdLst>
                  <a:gd name="T0" fmla="*/ 590 w 953"/>
                  <a:gd name="T1" fmla="*/ 998 h 998"/>
                  <a:gd name="T2" fmla="*/ 953 w 953"/>
                  <a:gd name="T3" fmla="*/ 0 h 998"/>
                  <a:gd name="T4" fmla="*/ 771 w 953"/>
                  <a:gd name="T5" fmla="*/ 0 h 998"/>
                  <a:gd name="T6" fmla="*/ 590 w 953"/>
                  <a:gd name="T7" fmla="*/ 726 h 998"/>
                  <a:gd name="T8" fmla="*/ 590 w 953"/>
                  <a:gd name="T9" fmla="*/ 0 h 998"/>
                  <a:gd name="T10" fmla="*/ 454 w 953"/>
                  <a:gd name="T11" fmla="*/ 0 h 998"/>
                  <a:gd name="T12" fmla="*/ 454 w 953"/>
                  <a:gd name="T13" fmla="*/ 726 h 998"/>
                  <a:gd name="T14" fmla="*/ 136 w 953"/>
                  <a:gd name="T15" fmla="*/ 0 h 998"/>
                  <a:gd name="T16" fmla="*/ 0 w 953"/>
                  <a:gd name="T17" fmla="*/ 0 h 998"/>
                  <a:gd name="T18" fmla="*/ 454 w 953"/>
                  <a:gd name="T19" fmla="*/ 998 h 998"/>
                  <a:gd name="T20" fmla="*/ 590 w 953"/>
                  <a:gd name="T21" fmla="*/ 998 h 9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953" h="998">
                    <a:moveTo>
                      <a:pt x="590" y="998"/>
                    </a:moveTo>
                    <a:lnTo>
                      <a:pt x="953" y="0"/>
                    </a:lnTo>
                    <a:lnTo>
                      <a:pt x="771" y="0"/>
                    </a:lnTo>
                    <a:lnTo>
                      <a:pt x="590" y="726"/>
                    </a:lnTo>
                    <a:lnTo>
                      <a:pt x="590" y="0"/>
                    </a:lnTo>
                    <a:lnTo>
                      <a:pt x="454" y="0"/>
                    </a:lnTo>
                    <a:lnTo>
                      <a:pt x="454" y="726"/>
                    </a:lnTo>
                    <a:lnTo>
                      <a:pt x="136" y="0"/>
                    </a:lnTo>
                    <a:lnTo>
                      <a:pt x="0" y="0"/>
                    </a:lnTo>
                    <a:lnTo>
                      <a:pt x="454" y="998"/>
                    </a:lnTo>
                    <a:lnTo>
                      <a:pt x="590" y="998"/>
                    </a:lnTo>
                    <a:close/>
                  </a:path>
                </a:pathLst>
              </a:cu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31873" name="Group 129">
            <a:extLst>
              <a:ext uri="{FF2B5EF4-FFF2-40B4-BE49-F238E27FC236}">
                <a16:creationId xmlns:a16="http://schemas.microsoft.com/office/drawing/2014/main" id="{714B5A8E-2CF0-4AE4-A5C0-83215BCD2E0C}"/>
              </a:ext>
            </a:extLst>
          </p:cNvPr>
          <p:cNvGrpSpPr>
            <a:grpSpLocks/>
          </p:cNvGrpSpPr>
          <p:nvPr/>
        </p:nvGrpSpPr>
        <p:grpSpPr bwMode="auto">
          <a:xfrm>
            <a:off x="560388" y="4724400"/>
            <a:ext cx="1296987" cy="1512888"/>
            <a:chOff x="353" y="2976"/>
            <a:chExt cx="817" cy="953"/>
          </a:xfrm>
        </p:grpSpPr>
        <p:grpSp>
          <p:nvGrpSpPr>
            <p:cNvPr id="31749" name="Group 5">
              <a:extLst>
                <a:ext uri="{FF2B5EF4-FFF2-40B4-BE49-F238E27FC236}">
                  <a16:creationId xmlns:a16="http://schemas.microsoft.com/office/drawing/2014/main" id="{0EB1E165-DD8F-4E25-B7B2-D60671ED1AB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3" y="2976"/>
              <a:ext cx="817" cy="953"/>
              <a:chOff x="353" y="2976"/>
              <a:chExt cx="817" cy="953"/>
            </a:xfrm>
          </p:grpSpPr>
          <p:sp>
            <p:nvSpPr>
              <p:cNvPr id="31750" name="Freeform 6">
                <a:extLst>
                  <a:ext uri="{FF2B5EF4-FFF2-40B4-BE49-F238E27FC236}">
                    <a16:creationId xmlns:a16="http://schemas.microsoft.com/office/drawing/2014/main" id="{02536565-0450-4F80-ACFD-2DB81E8017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" y="3119"/>
                <a:ext cx="817" cy="810"/>
              </a:xfrm>
              <a:custGeom>
                <a:avLst/>
                <a:gdLst>
                  <a:gd name="T0" fmla="*/ 1089 w 2178"/>
                  <a:gd name="T1" fmla="*/ 0 h 3447"/>
                  <a:gd name="T2" fmla="*/ 0 w 2178"/>
                  <a:gd name="T3" fmla="*/ 998 h 3447"/>
                  <a:gd name="T4" fmla="*/ 1089 w 2178"/>
                  <a:gd name="T5" fmla="*/ 3447 h 3447"/>
                  <a:gd name="T6" fmla="*/ 2178 w 2178"/>
                  <a:gd name="T7" fmla="*/ 998 h 3447"/>
                  <a:gd name="T8" fmla="*/ 1089 w 2178"/>
                  <a:gd name="T9" fmla="*/ 0 h 34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78" h="3447">
                    <a:moveTo>
                      <a:pt x="1089" y="0"/>
                    </a:moveTo>
                    <a:cubicBezTo>
                      <a:pt x="726" y="0"/>
                      <a:pt x="0" y="424"/>
                      <a:pt x="0" y="998"/>
                    </a:cubicBezTo>
                    <a:cubicBezTo>
                      <a:pt x="0" y="1572"/>
                      <a:pt x="726" y="3447"/>
                      <a:pt x="1089" y="3447"/>
                    </a:cubicBezTo>
                    <a:cubicBezTo>
                      <a:pt x="1452" y="3447"/>
                      <a:pt x="2178" y="1572"/>
                      <a:pt x="2178" y="998"/>
                    </a:cubicBezTo>
                    <a:cubicBezTo>
                      <a:pt x="2178" y="424"/>
                      <a:pt x="1452" y="0"/>
                      <a:pt x="1089" y="0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751" name="AutoShape 7">
                <a:extLst>
                  <a:ext uri="{FF2B5EF4-FFF2-40B4-BE49-F238E27FC236}">
                    <a16:creationId xmlns:a16="http://schemas.microsoft.com/office/drawing/2014/main" id="{1D7244FB-D64D-499B-8F28-D5C86A84F2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0800000" flipV="1">
                <a:off x="498" y="2976"/>
                <a:ext cx="528" cy="287"/>
              </a:xfrm>
              <a:prstGeom prst="star5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1808" name="Group 64">
              <a:extLst>
                <a:ext uri="{FF2B5EF4-FFF2-40B4-BE49-F238E27FC236}">
                  <a16:creationId xmlns:a16="http://schemas.microsoft.com/office/drawing/2014/main" id="{82013305-A39B-41D7-A4E7-9BBFD57E6DB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3" y="2976"/>
              <a:ext cx="817" cy="953"/>
              <a:chOff x="353" y="2976"/>
              <a:chExt cx="817" cy="953"/>
            </a:xfrm>
          </p:grpSpPr>
          <p:sp>
            <p:nvSpPr>
              <p:cNvPr id="31809" name="Freeform 65">
                <a:extLst>
                  <a:ext uri="{FF2B5EF4-FFF2-40B4-BE49-F238E27FC236}">
                    <a16:creationId xmlns:a16="http://schemas.microsoft.com/office/drawing/2014/main" id="{FB6E2921-F487-4983-969D-667619413D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3" y="3119"/>
                <a:ext cx="817" cy="810"/>
              </a:xfrm>
              <a:custGeom>
                <a:avLst/>
                <a:gdLst>
                  <a:gd name="T0" fmla="*/ 1089 w 2178"/>
                  <a:gd name="T1" fmla="*/ 0 h 3447"/>
                  <a:gd name="T2" fmla="*/ 0 w 2178"/>
                  <a:gd name="T3" fmla="*/ 998 h 3447"/>
                  <a:gd name="T4" fmla="*/ 1089 w 2178"/>
                  <a:gd name="T5" fmla="*/ 3447 h 3447"/>
                  <a:gd name="T6" fmla="*/ 2178 w 2178"/>
                  <a:gd name="T7" fmla="*/ 998 h 3447"/>
                  <a:gd name="T8" fmla="*/ 1089 w 2178"/>
                  <a:gd name="T9" fmla="*/ 0 h 34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78" h="3447">
                    <a:moveTo>
                      <a:pt x="1089" y="0"/>
                    </a:moveTo>
                    <a:cubicBezTo>
                      <a:pt x="726" y="0"/>
                      <a:pt x="0" y="424"/>
                      <a:pt x="0" y="998"/>
                    </a:cubicBezTo>
                    <a:cubicBezTo>
                      <a:pt x="0" y="1572"/>
                      <a:pt x="726" y="3447"/>
                      <a:pt x="1089" y="3447"/>
                    </a:cubicBezTo>
                    <a:cubicBezTo>
                      <a:pt x="1452" y="3447"/>
                      <a:pt x="2178" y="1572"/>
                      <a:pt x="2178" y="998"/>
                    </a:cubicBezTo>
                    <a:cubicBezTo>
                      <a:pt x="2178" y="424"/>
                      <a:pt x="1452" y="0"/>
                      <a:pt x="1089" y="0"/>
                    </a:cubicBezTo>
                    <a:close/>
                  </a:path>
                </a:pathLst>
              </a:custGeom>
              <a:solidFill>
                <a:srgbClr val="FF99CC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810" name="AutoShape 66">
                <a:extLst>
                  <a:ext uri="{FF2B5EF4-FFF2-40B4-BE49-F238E27FC236}">
                    <a16:creationId xmlns:a16="http://schemas.microsoft.com/office/drawing/2014/main" id="{756BE670-EC9F-4863-A4FA-89132DE468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0800000" flipV="1">
                <a:off x="498" y="2976"/>
                <a:ext cx="528" cy="287"/>
              </a:xfrm>
              <a:prstGeom prst="star5">
                <a:avLst/>
              </a:prstGeom>
              <a:solidFill>
                <a:srgbClr val="FF99CC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1874" name="Group 130">
            <a:extLst>
              <a:ext uri="{FF2B5EF4-FFF2-40B4-BE49-F238E27FC236}">
                <a16:creationId xmlns:a16="http://schemas.microsoft.com/office/drawing/2014/main" id="{361C2D76-0D5A-4964-85FD-0197E42A9824}"/>
              </a:ext>
            </a:extLst>
          </p:cNvPr>
          <p:cNvGrpSpPr>
            <a:grpSpLocks/>
          </p:cNvGrpSpPr>
          <p:nvPr/>
        </p:nvGrpSpPr>
        <p:grpSpPr bwMode="auto">
          <a:xfrm>
            <a:off x="2432050" y="4751388"/>
            <a:ext cx="1296988" cy="1557337"/>
            <a:chOff x="1532" y="2993"/>
            <a:chExt cx="817" cy="981"/>
          </a:xfrm>
        </p:grpSpPr>
        <p:grpSp>
          <p:nvGrpSpPr>
            <p:cNvPr id="31752" name="Group 8">
              <a:extLst>
                <a:ext uri="{FF2B5EF4-FFF2-40B4-BE49-F238E27FC236}">
                  <a16:creationId xmlns:a16="http://schemas.microsoft.com/office/drawing/2014/main" id="{1F4DF4F1-1AA3-4402-90A7-3FF1B79BD99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32" y="2993"/>
              <a:ext cx="817" cy="981"/>
              <a:chOff x="1532" y="544"/>
              <a:chExt cx="817" cy="981"/>
            </a:xfrm>
          </p:grpSpPr>
          <p:sp>
            <p:nvSpPr>
              <p:cNvPr id="31753" name="Oval 9">
                <a:extLst>
                  <a:ext uri="{FF2B5EF4-FFF2-40B4-BE49-F238E27FC236}">
                    <a16:creationId xmlns:a16="http://schemas.microsoft.com/office/drawing/2014/main" id="{04D83A7B-C758-4F9A-B1D6-90CC755E81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708"/>
                <a:ext cx="817" cy="817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31754" name="Group 10">
                <a:extLst>
                  <a:ext uri="{FF2B5EF4-FFF2-40B4-BE49-F238E27FC236}">
                    <a16:creationId xmlns:a16="http://schemas.microsoft.com/office/drawing/2014/main" id="{AD6B39D3-0654-4E05-82BC-9FC3418BCD09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955" y="544"/>
                <a:ext cx="120" cy="178"/>
                <a:chOff x="2530" y="164"/>
                <a:chExt cx="272" cy="408"/>
              </a:xfrm>
            </p:grpSpPr>
            <p:sp>
              <p:nvSpPr>
                <p:cNvPr id="31755" name="AutoShape 11">
                  <a:extLst>
                    <a:ext uri="{FF2B5EF4-FFF2-40B4-BE49-F238E27FC236}">
                      <a16:creationId xmlns:a16="http://schemas.microsoft.com/office/drawing/2014/main" id="{32F9BEFE-0E06-4284-B1F3-3082A3AD39A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530" y="210"/>
                  <a:ext cx="272" cy="272"/>
                </a:xfrm>
                <a:custGeom>
                  <a:avLst/>
                  <a:gdLst>
                    <a:gd name="G0" fmla="+- 3806 0 0"/>
                    <a:gd name="G1" fmla="+- 21600 0 3806"/>
                    <a:gd name="G2" fmla="+- 21600 0 3806"/>
                    <a:gd name="G3" fmla="*/ G0 2929 10000"/>
                    <a:gd name="G4" fmla="+- 21600 0 G3"/>
                    <a:gd name="G5" fmla="+- 21600 0 G3"/>
                    <a:gd name="T0" fmla="*/ 10800 w 21600"/>
                    <a:gd name="T1" fmla="*/ 0 h 21600"/>
                    <a:gd name="T2" fmla="*/ 3163 w 21600"/>
                    <a:gd name="T3" fmla="*/ 3163 h 21600"/>
                    <a:gd name="T4" fmla="*/ 0 w 21600"/>
                    <a:gd name="T5" fmla="*/ 10800 h 21600"/>
                    <a:gd name="T6" fmla="*/ 3163 w 21600"/>
                    <a:gd name="T7" fmla="*/ 18437 h 21600"/>
                    <a:gd name="T8" fmla="*/ 10800 w 21600"/>
                    <a:gd name="T9" fmla="*/ 21600 h 21600"/>
                    <a:gd name="T10" fmla="*/ 18437 w 21600"/>
                    <a:gd name="T11" fmla="*/ 18437 h 21600"/>
                    <a:gd name="T12" fmla="*/ 21600 w 21600"/>
                    <a:gd name="T13" fmla="*/ 10800 h 21600"/>
                    <a:gd name="T14" fmla="*/ 18437 w 21600"/>
                    <a:gd name="T15" fmla="*/ 3163 h 21600"/>
                    <a:gd name="T16" fmla="*/ 3163 w 21600"/>
                    <a:gd name="T17" fmla="*/ 3163 h 21600"/>
                    <a:gd name="T18" fmla="*/ 18437 w 21600"/>
                    <a:gd name="T19" fmla="*/ 1843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T16" t="T17" r="T18" b="T19"/>
                  <a:pathLst>
                    <a:path w="21600" h="21600">
                      <a:moveTo>
                        <a:pt x="0" y="10800"/>
                      </a:moveTo>
                      <a:cubicBezTo>
                        <a:pt x="0" y="4835"/>
                        <a:pt x="4835" y="0"/>
                        <a:pt x="10800" y="0"/>
                      </a:cubicBezTo>
                      <a:cubicBezTo>
                        <a:pt x="16765" y="0"/>
                        <a:pt x="21600" y="4835"/>
                        <a:pt x="21600" y="10800"/>
                      </a:cubicBezTo>
                      <a:cubicBezTo>
                        <a:pt x="21600" y="16765"/>
                        <a:pt x="16765" y="21600"/>
                        <a:pt x="10800" y="21600"/>
                      </a:cubicBezTo>
                      <a:cubicBezTo>
                        <a:pt x="4835" y="21600"/>
                        <a:pt x="0" y="16765"/>
                        <a:pt x="0" y="10800"/>
                      </a:cubicBezTo>
                      <a:close/>
                      <a:moveTo>
                        <a:pt x="3806" y="10800"/>
                      </a:moveTo>
                      <a:cubicBezTo>
                        <a:pt x="3806" y="14663"/>
                        <a:pt x="6937" y="17794"/>
                        <a:pt x="10800" y="17794"/>
                      </a:cubicBezTo>
                      <a:cubicBezTo>
                        <a:pt x="14663" y="17794"/>
                        <a:pt x="17794" y="14663"/>
                        <a:pt x="17794" y="10800"/>
                      </a:cubicBezTo>
                      <a:cubicBezTo>
                        <a:pt x="17794" y="6937"/>
                        <a:pt x="14663" y="3806"/>
                        <a:pt x="10800" y="3806"/>
                      </a:cubicBezTo>
                      <a:cubicBezTo>
                        <a:pt x="6937" y="3806"/>
                        <a:pt x="3806" y="6937"/>
                        <a:pt x="3806" y="10800"/>
                      </a:cubicBezTo>
                      <a:close/>
                    </a:path>
                  </a:pathLst>
                </a:custGeom>
                <a:solidFill>
                  <a:srgbClr val="969696"/>
                </a:solidFill>
                <a:ln w="76200">
                  <a:solidFill>
                    <a:srgbClr val="808080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1756" name="Rectangle 12">
                  <a:extLst>
                    <a:ext uri="{FF2B5EF4-FFF2-40B4-BE49-F238E27FC236}">
                      <a16:creationId xmlns:a16="http://schemas.microsoft.com/office/drawing/2014/main" id="{F1EE98C6-0E5A-4E24-AC1E-161276AB909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530" y="346"/>
                  <a:ext cx="46" cy="226"/>
                </a:xfrm>
                <a:prstGeom prst="rect">
                  <a:avLst/>
                </a:prstGeom>
                <a:solidFill>
                  <a:srgbClr val="969696"/>
                </a:solidFill>
                <a:ln w="76200">
                  <a:solidFill>
                    <a:srgbClr val="808080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1757" name="Rectangle 13">
                  <a:extLst>
                    <a:ext uri="{FF2B5EF4-FFF2-40B4-BE49-F238E27FC236}">
                      <a16:creationId xmlns:a16="http://schemas.microsoft.com/office/drawing/2014/main" id="{29FB758A-5BA6-4295-81A9-F7A5916D1D5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2700000">
                  <a:off x="2644" y="96"/>
                  <a:ext cx="46" cy="181"/>
                </a:xfrm>
                <a:prstGeom prst="rect">
                  <a:avLst/>
                </a:prstGeom>
                <a:solidFill>
                  <a:srgbClr val="969696"/>
                </a:solidFill>
                <a:ln w="76200">
                  <a:solidFill>
                    <a:srgbClr val="808080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grpSp>
          <p:nvGrpSpPr>
            <p:cNvPr id="31811" name="Group 67">
              <a:extLst>
                <a:ext uri="{FF2B5EF4-FFF2-40B4-BE49-F238E27FC236}">
                  <a16:creationId xmlns:a16="http://schemas.microsoft.com/office/drawing/2014/main" id="{9CDD0E2A-33F9-4F86-8452-0D94B042B72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32" y="2993"/>
              <a:ext cx="817" cy="981"/>
              <a:chOff x="1532" y="544"/>
              <a:chExt cx="817" cy="981"/>
            </a:xfrm>
          </p:grpSpPr>
          <p:sp>
            <p:nvSpPr>
              <p:cNvPr id="31812" name="Oval 68">
                <a:extLst>
                  <a:ext uri="{FF2B5EF4-FFF2-40B4-BE49-F238E27FC236}">
                    <a16:creationId xmlns:a16="http://schemas.microsoft.com/office/drawing/2014/main" id="{11C1E3C1-D926-4DEC-8E28-4843744167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32" y="708"/>
                <a:ext cx="817" cy="817"/>
              </a:xfrm>
              <a:prstGeom prst="ellipse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31813" name="Group 69">
                <a:extLst>
                  <a:ext uri="{FF2B5EF4-FFF2-40B4-BE49-F238E27FC236}">
                    <a16:creationId xmlns:a16="http://schemas.microsoft.com/office/drawing/2014/main" id="{C9DB5D9B-C686-4504-BA7D-2B82A41641FE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955" y="544"/>
                <a:ext cx="120" cy="178"/>
                <a:chOff x="2530" y="164"/>
                <a:chExt cx="272" cy="408"/>
              </a:xfrm>
            </p:grpSpPr>
            <p:sp>
              <p:nvSpPr>
                <p:cNvPr id="31814" name="AutoShape 70">
                  <a:extLst>
                    <a:ext uri="{FF2B5EF4-FFF2-40B4-BE49-F238E27FC236}">
                      <a16:creationId xmlns:a16="http://schemas.microsoft.com/office/drawing/2014/main" id="{DDD7C486-3DED-4A5C-91B8-4E58AD80E44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530" y="210"/>
                  <a:ext cx="272" cy="272"/>
                </a:xfrm>
                <a:custGeom>
                  <a:avLst/>
                  <a:gdLst>
                    <a:gd name="G0" fmla="+- 3806 0 0"/>
                    <a:gd name="G1" fmla="+- 21600 0 3806"/>
                    <a:gd name="G2" fmla="+- 21600 0 3806"/>
                    <a:gd name="G3" fmla="*/ G0 2929 10000"/>
                    <a:gd name="G4" fmla="+- 21600 0 G3"/>
                    <a:gd name="G5" fmla="+- 21600 0 G3"/>
                    <a:gd name="T0" fmla="*/ 10800 w 21600"/>
                    <a:gd name="T1" fmla="*/ 0 h 21600"/>
                    <a:gd name="T2" fmla="*/ 3163 w 21600"/>
                    <a:gd name="T3" fmla="*/ 3163 h 21600"/>
                    <a:gd name="T4" fmla="*/ 0 w 21600"/>
                    <a:gd name="T5" fmla="*/ 10800 h 21600"/>
                    <a:gd name="T6" fmla="*/ 3163 w 21600"/>
                    <a:gd name="T7" fmla="*/ 18437 h 21600"/>
                    <a:gd name="T8" fmla="*/ 10800 w 21600"/>
                    <a:gd name="T9" fmla="*/ 21600 h 21600"/>
                    <a:gd name="T10" fmla="*/ 18437 w 21600"/>
                    <a:gd name="T11" fmla="*/ 18437 h 21600"/>
                    <a:gd name="T12" fmla="*/ 21600 w 21600"/>
                    <a:gd name="T13" fmla="*/ 10800 h 21600"/>
                    <a:gd name="T14" fmla="*/ 18437 w 21600"/>
                    <a:gd name="T15" fmla="*/ 3163 h 21600"/>
                    <a:gd name="T16" fmla="*/ 3163 w 21600"/>
                    <a:gd name="T17" fmla="*/ 3163 h 21600"/>
                    <a:gd name="T18" fmla="*/ 18437 w 21600"/>
                    <a:gd name="T19" fmla="*/ 1843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T16" t="T17" r="T18" b="T19"/>
                  <a:pathLst>
                    <a:path w="21600" h="21600">
                      <a:moveTo>
                        <a:pt x="0" y="10800"/>
                      </a:moveTo>
                      <a:cubicBezTo>
                        <a:pt x="0" y="4835"/>
                        <a:pt x="4835" y="0"/>
                        <a:pt x="10800" y="0"/>
                      </a:cubicBezTo>
                      <a:cubicBezTo>
                        <a:pt x="16765" y="0"/>
                        <a:pt x="21600" y="4835"/>
                        <a:pt x="21600" y="10800"/>
                      </a:cubicBezTo>
                      <a:cubicBezTo>
                        <a:pt x="21600" y="16765"/>
                        <a:pt x="16765" y="21600"/>
                        <a:pt x="10800" y="21600"/>
                      </a:cubicBezTo>
                      <a:cubicBezTo>
                        <a:pt x="4835" y="21600"/>
                        <a:pt x="0" y="16765"/>
                        <a:pt x="0" y="10800"/>
                      </a:cubicBezTo>
                      <a:close/>
                      <a:moveTo>
                        <a:pt x="3806" y="10800"/>
                      </a:moveTo>
                      <a:cubicBezTo>
                        <a:pt x="3806" y="14663"/>
                        <a:pt x="6937" y="17794"/>
                        <a:pt x="10800" y="17794"/>
                      </a:cubicBezTo>
                      <a:cubicBezTo>
                        <a:pt x="14663" y="17794"/>
                        <a:pt x="17794" y="14663"/>
                        <a:pt x="17794" y="10800"/>
                      </a:cubicBezTo>
                      <a:cubicBezTo>
                        <a:pt x="17794" y="6937"/>
                        <a:pt x="14663" y="3806"/>
                        <a:pt x="10800" y="3806"/>
                      </a:cubicBezTo>
                      <a:cubicBezTo>
                        <a:pt x="6937" y="3806"/>
                        <a:pt x="3806" y="6937"/>
                        <a:pt x="3806" y="10800"/>
                      </a:cubicBezTo>
                      <a:close/>
                    </a:path>
                  </a:pathLst>
                </a:custGeom>
                <a:solidFill>
                  <a:srgbClr val="99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1815" name="Rectangle 71">
                  <a:extLst>
                    <a:ext uri="{FF2B5EF4-FFF2-40B4-BE49-F238E27FC236}">
                      <a16:creationId xmlns:a16="http://schemas.microsoft.com/office/drawing/2014/main" id="{4BB6D936-909D-4CC8-B575-FB8E530997F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530" y="346"/>
                  <a:ext cx="46" cy="226"/>
                </a:xfrm>
                <a:prstGeom prst="rect">
                  <a:avLst/>
                </a:prstGeom>
                <a:solidFill>
                  <a:srgbClr val="99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1816" name="Rectangle 72">
                  <a:extLst>
                    <a:ext uri="{FF2B5EF4-FFF2-40B4-BE49-F238E27FC236}">
                      <a16:creationId xmlns:a16="http://schemas.microsoft.com/office/drawing/2014/main" id="{D16807CF-7B68-4BC4-86EA-DA4BDB329A9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2700000">
                  <a:off x="2644" y="96"/>
                  <a:ext cx="46" cy="181"/>
                </a:xfrm>
                <a:prstGeom prst="rect">
                  <a:avLst/>
                </a:prstGeom>
                <a:solidFill>
                  <a:srgbClr val="99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31875" name="Group 131">
            <a:extLst>
              <a:ext uri="{FF2B5EF4-FFF2-40B4-BE49-F238E27FC236}">
                <a16:creationId xmlns:a16="http://schemas.microsoft.com/office/drawing/2014/main" id="{C43C9472-8314-4ACE-9A75-C547D495D885}"/>
              </a:ext>
            </a:extLst>
          </p:cNvPr>
          <p:cNvGrpSpPr>
            <a:grpSpLocks/>
          </p:cNvGrpSpPr>
          <p:nvPr/>
        </p:nvGrpSpPr>
        <p:grpSpPr bwMode="auto">
          <a:xfrm>
            <a:off x="4232275" y="4724400"/>
            <a:ext cx="1425575" cy="1600200"/>
            <a:chOff x="2666" y="2976"/>
            <a:chExt cx="898" cy="1008"/>
          </a:xfrm>
        </p:grpSpPr>
        <p:grpSp>
          <p:nvGrpSpPr>
            <p:cNvPr id="31758" name="Group 14">
              <a:extLst>
                <a:ext uri="{FF2B5EF4-FFF2-40B4-BE49-F238E27FC236}">
                  <a16:creationId xmlns:a16="http://schemas.microsoft.com/office/drawing/2014/main" id="{1F2D5FA1-2A70-46E4-AA55-1E2883866EF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66" y="2976"/>
              <a:ext cx="898" cy="1008"/>
              <a:chOff x="2712" y="563"/>
              <a:chExt cx="817" cy="917"/>
            </a:xfrm>
          </p:grpSpPr>
          <p:sp>
            <p:nvSpPr>
              <p:cNvPr id="31759" name="Oval 15">
                <a:extLst>
                  <a:ext uri="{FF2B5EF4-FFF2-40B4-BE49-F238E27FC236}">
                    <a16:creationId xmlns:a16="http://schemas.microsoft.com/office/drawing/2014/main" id="{68C6DD69-5159-48E8-9958-37328E60D6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12" y="663"/>
                <a:ext cx="817" cy="817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60" name="Freeform 16">
                <a:extLst>
                  <a:ext uri="{FF2B5EF4-FFF2-40B4-BE49-F238E27FC236}">
                    <a16:creationId xmlns:a16="http://schemas.microsoft.com/office/drawing/2014/main" id="{BDBD11FA-1D48-4042-876F-501136F3D4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9" y="563"/>
                <a:ext cx="182" cy="146"/>
              </a:xfrm>
              <a:custGeom>
                <a:avLst/>
                <a:gdLst>
                  <a:gd name="T0" fmla="*/ 227 w 227"/>
                  <a:gd name="T1" fmla="*/ 0 h 182"/>
                  <a:gd name="T2" fmla="*/ 0 w 227"/>
                  <a:gd name="T3" fmla="*/ 0 h 182"/>
                  <a:gd name="T4" fmla="*/ 0 w 227"/>
                  <a:gd name="T5" fmla="*/ 46 h 182"/>
                  <a:gd name="T6" fmla="*/ 91 w 227"/>
                  <a:gd name="T7" fmla="*/ 46 h 182"/>
                  <a:gd name="T8" fmla="*/ 91 w 227"/>
                  <a:gd name="T9" fmla="*/ 182 h 182"/>
                  <a:gd name="T10" fmla="*/ 136 w 227"/>
                  <a:gd name="T11" fmla="*/ 182 h 182"/>
                  <a:gd name="T12" fmla="*/ 136 w 227"/>
                  <a:gd name="T13" fmla="*/ 46 h 182"/>
                  <a:gd name="T14" fmla="*/ 227 w 227"/>
                  <a:gd name="T15" fmla="*/ 46 h 182"/>
                  <a:gd name="T16" fmla="*/ 227 w 227"/>
                  <a:gd name="T17" fmla="*/ 0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7" h="182">
                    <a:moveTo>
                      <a:pt x="227" y="0"/>
                    </a:moveTo>
                    <a:lnTo>
                      <a:pt x="0" y="0"/>
                    </a:lnTo>
                    <a:lnTo>
                      <a:pt x="0" y="46"/>
                    </a:lnTo>
                    <a:lnTo>
                      <a:pt x="91" y="46"/>
                    </a:lnTo>
                    <a:lnTo>
                      <a:pt x="91" y="182"/>
                    </a:lnTo>
                    <a:lnTo>
                      <a:pt x="136" y="182"/>
                    </a:lnTo>
                    <a:lnTo>
                      <a:pt x="136" y="46"/>
                    </a:lnTo>
                    <a:lnTo>
                      <a:pt x="227" y="46"/>
                    </a:lnTo>
                    <a:lnTo>
                      <a:pt x="227" y="0"/>
                    </a:ln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31817" name="Group 73">
              <a:extLst>
                <a:ext uri="{FF2B5EF4-FFF2-40B4-BE49-F238E27FC236}">
                  <a16:creationId xmlns:a16="http://schemas.microsoft.com/office/drawing/2014/main" id="{F6F3658B-7A92-4EBD-A56D-59A8BA26FB0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66" y="2976"/>
              <a:ext cx="898" cy="1008"/>
              <a:chOff x="2712" y="563"/>
              <a:chExt cx="817" cy="917"/>
            </a:xfrm>
          </p:grpSpPr>
          <p:sp>
            <p:nvSpPr>
              <p:cNvPr id="31818" name="Oval 74">
                <a:extLst>
                  <a:ext uri="{FF2B5EF4-FFF2-40B4-BE49-F238E27FC236}">
                    <a16:creationId xmlns:a16="http://schemas.microsoft.com/office/drawing/2014/main" id="{F8FC2EC8-F803-4986-AB51-63535BC75C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12" y="663"/>
                <a:ext cx="817" cy="817"/>
              </a:xfrm>
              <a:prstGeom prst="ellipse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19" name="Freeform 75">
                <a:extLst>
                  <a:ext uri="{FF2B5EF4-FFF2-40B4-BE49-F238E27FC236}">
                    <a16:creationId xmlns:a16="http://schemas.microsoft.com/office/drawing/2014/main" id="{B5B59CB6-3A8A-4060-B2E8-4E04DC1CE0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29" y="563"/>
                <a:ext cx="182" cy="146"/>
              </a:xfrm>
              <a:custGeom>
                <a:avLst/>
                <a:gdLst>
                  <a:gd name="T0" fmla="*/ 227 w 227"/>
                  <a:gd name="T1" fmla="*/ 0 h 182"/>
                  <a:gd name="T2" fmla="*/ 0 w 227"/>
                  <a:gd name="T3" fmla="*/ 0 h 182"/>
                  <a:gd name="T4" fmla="*/ 0 w 227"/>
                  <a:gd name="T5" fmla="*/ 46 h 182"/>
                  <a:gd name="T6" fmla="*/ 91 w 227"/>
                  <a:gd name="T7" fmla="*/ 46 h 182"/>
                  <a:gd name="T8" fmla="*/ 91 w 227"/>
                  <a:gd name="T9" fmla="*/ 182 h 182"/>
                  <a:gd name="T10" fmla="*/ 136 w 227"/>
                  <a:gd name="T11" fmla="*/ 182 h 182"/>
                  <a:gd name="T12" fmla="*/ 136 w 227"/>
                  <a:gd name="T13" fmla="*/ 46 h 182"/>
                  <a:gd name="T14" fmla="*/ 227 w 227"/>
                  <a:gd name="T15" fmla="*/ 46 h 182"/>
                  <a:gd name="T16" fmla="*/ 227 w 227"/>
                  <a:gd name="T17" fmla="*/ 0 h 1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27" h="182">
                    <a:moveTo>
                      <a:pt x="227" y="0"/>
                    </a:moveTo>
                    <a:lnTo>
                      <a:pt x="0" y="0"/>
                    </a:lnTo>
                    <a:lnTo>
                      <a:pt x="0" y="46"/>
                    </a:lnTo>
                    <a:lnTo>
                      <a:pt x="91" y="46"/>
                    </a:lnTo>
                    <a:lnTo>
                      <a:pt x="91" y="182"/>
                    </a:lnTo>
                    <a:lnTo>
                      <a:pt x="136" y="182"/>
                    </a:lnTo>
                    <a:lnTo>
                      <a:pt x="136" y="46"/>
                    </a:lnTo>
                    <a:lnTo>
                      <a:pt x="227" y="46"/>
                    </a:lnTo>
                    <a:lnTo>
                      <a:pt x="227" y="0"/>
                    </a:lnTo>
                    <a:close/>
                  </a:path>
                </a:pathLst>
              </a:cu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31866" name="Group 122">
            <a:extLst>
              <a:ext uri="{FF2B5EF4-FFF2-40B4-BE49-F238E27FC236}">
                <a16:creationId xmlns:a16="http://schemas.microsoft.com/office/drawing/2014/main" id="{0E25925E-6BA8-48B3-A568-C13229A8237B}"/>
              </a:ext>
            </a:extLst>
          </p:cNvPr>
          <p:cNvGrpSpPr>
            <a:grpSpLocks/>
          </p:cNvGrpSpPr>
          <p:nvPr/>
        </p:nvGrpSpPr>
        <p:grpSpPr bwMode="auto">
          <a:xfrm>
            <a:off x="2289175" y="981075"/>
            <a:ext cx="1582738" cy="1368425"/>
            <a:chOff x="1442" y="618"/>
            <a:chExt cx="997" cy="862"/>
          </a:xfrm>
        </p:grpSpPr>
        <p:grpSp>
          <p:nvGrpSpPr>
            <p:cNvPr id="31761" name="Group 17">
              <a:extLst>
                <a:ext uri="{FF2B5EF4-FFF2-40B4-BE49-F238E27FC236}">
                  <a16:creationId xmlns:a16="http://schemas.microsoft.com/office/drawing/2014/main" id="{0A5817B9-6057-4D0E-81D1-A939BB4A119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42" y="618"/>
              <a:ext cx="997" cy="862"/>
              <a:chOff x="1442" y="1888"/>
              <a:chExt cx="997" cy="862"/>
            </a:xfrm>
          </p:grpSpPr>
          <p:sp>
            <p:nvSpPr>
              <p:cNvPr id="31762" name="Oval 18">
                <a:extLst>
                  <a:ext uri="{FF2B5EF4-FFF2-40B4-BE49-F238E27FC236}">
                    <a16:creationId xmlns:a16="http://schemas.microsoft.com/office/drawing/2014/main" id="{84523480-FF2A-4EB3-9573-54BC97DB4F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669" y="1933"/>
                <a:ext cx="544" cy="817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63" name="Oval 19">
                <a:extLst>
                  <a:ext uri="{FF2B5EF4-FFF2-40B4-BE49-F238E27FC236}">
                    <a16:creationId xmlns:a16="http://schemas.microsoft.com/office/drawing/2014/main" id="{8658D23D-7DBA-4BCF-88B7-E2FCC76E9D2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900000">
                <a:off x="1442" y="1933"/>
                <a:ext cx="544" cy="817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64" name="Oval 20">
                <a:extLst>
                  <a:ext uri="{FF2B5EF4-FFF2-40B4-BE49-F238E27FC236}">
                    <a16:creationId xmlns:a16="http://schemas.microsoft.com/office/drawing/2014/main" id="{971CDA6E-AADE-4440-A4E2-BF007C50D9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1895" y="1933"/>
                <a:ext cx="544" cy="817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65" name="Rectangle 21">
                <a:extLst>
                  <a:ext uri="{FF2B5EF4-FFF2-40B4-BE49-F238E27FC236}">
                    <a16:creationId xmlns:a16="http://schemas.microsoft.com/office/drawing/2014/main" id="{C3DBFE99-5954-41F4-A0E4-75D628B560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895" y="1888"/>
                <a:ext cx="91" cy="136"/>
              </a:xfrm>
              <a:prstGeom prst="rect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1820" name="Group 76">
              <a:extLst>
                <a:ext uri="{FF2B5EF4-FFF2-40B4-BE49-F238E27FC236}">
                  <a16:creationId xmlns:a16="http://schemas.microsoft.com/office/drawing/2014/main" id="{6093A0D4-7129-4456-B726-1BCD169649E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42" y="618"/>
              <a:ext cx="997" cy="862"/>
              <a:chOff x="1442" y="1888"/>
              <a:chExt cx="997" cy="862"/>
            </a:xfrm>
          </p:grpSpPr>
          <p:sp>
            <p:nvSpPr>
              <p:cNvPr id="31821" name="Oval 77">
                <a:extLst>
                  <a:ext uri="{FF2B5EF4-FFF2-40B4-BE49-F238E27FC236}">
                    <a16:creationId xmlns:a16="http://schemas.microsoft.com/office/drawing/2014/main" id="{D0EDA749-2CE1-41D7-9D51-35EF6F15057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669" y="1933"/>
                <a:ext cx="544" cy="817"/>
              </a:xfrm>
              <a:prstGeom prst="ellipse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22" name="Oval 78">
                <a:extLst>
                  <a:ext uri="{FF2B5EF4-FFF2-40B4-BE49-F238E27FC236}">
                    <a16:creationId xmlns:a16="http://schemas.microsoft.com/office/drawing/2014/main" id="{990989FE-7A57-461D-871E-928C14D1E5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900000">
                <a:off x="1442" y="1933"/>
                <a:ext cx="544" cy="817"/>
              </a:xfrm>
              <a:prstGeom prst="ellipse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23" name="Oval 79">
                <a:extLst>
                  <a:ext uri="{FF2B5EF4-FFF2-40B4-BE49-F238E27FC236}">
                    <a16:creationId xmlns:a16="http://schemas.microsoft.com/office/drawing/2014/main" id="{0ADFE00D-964B-4EDA-BD1B-1376F2615A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1895" y="1933"/>
                <a:ext cx="544" cy="817"/>
              </a:xfrm>
              <a:prstGeom prst="ellipse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24" name="Rectangle 80">
                <a:extLst>
                  <a:ext uri="{FF2B5EF4-FFF2-40B4-BE49-F238E27FC236}">
                    <a16:creationId xmlns:a16="http://schemas.microsoft.com/office/drawing/2014/main" id="{1537BF5A-DB34-4431-B84C-7000EFD8C0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895" y="1888"/>
                <a:ext cx="91" cy="136"/>
              </a:xfrm>
              <a:prstGeom prst="rect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1869" name="Group 125">
            <a:extLst>
              <a:ext uri="{FF2B5EF4-FFF2-40B4-BE49-F238E27FC236}">
                <a16:creationId xmlns:a16="http://schemas.microsoft.com/office/drawing/2014/main" id="{37521B74-80A2-466D-A21B-6E15220FC7DE}"/>
              </a:ext>
            </a:extLst>
          </p:cNvPr>
          <p:cNvGrpSpPr>
            <a:grpSpLocks/>
          </p:cNvGrpSpPr>
          <p:nvPr/>
        </p:nvGrpSpPr>
        <p:grpSpPr bwMode="auto">
          <a:xfrm>
            <a:off x="4376738" y="2781300"/>
            <a:ext cx="1079500" cy="1584325"/>
            <a:chOff x="2757" y="1752"/>
            <a:chExt cx="680" cy="998"/>
          </a:xfrm>
        </p:grpSpPr>
        <p:grpSp>
          <p:nvGrpSpPr>
            <p:cNvPr id="31766" name="Group 22">
              <a:extLst>
                <a:ext uri="{FF2B5EF4-FFF2-40B4-BE49-F238E27FC236}">
                  <a16:creationId xmlns:a16="http://schemas.microsoft.com/office/drawing/2014/main" id="{0F0EDC44-3547-4F34-A64B-958B2DC33B0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757" y="1752"/>
              <a:ext cx="680" cy="998"/>
              <a:chOff x="2757" y="1752"/>
              <a:chExt cx="680" cy="998"/>
            </a:xfrm>
          </p:grpSpPr>
          <p:sp>
            <p:nvSpPr>
              <p:cNvPr id="31767" name="Oval 23">
                <a:extLst>
                  <a:ext uri="{FF2B5EF4-FFF2-40B4-BE49-F238E27FC236}">
                    <a16:creationId xmlns:a16="http://schemas.microsoft.com/office/drawing/2014/main" id="{C214DB32-DA42-43C1-99E2-9A780B6647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1842"/>
                <a:ext cx="408" cy="908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68" name="Oval 24">
                <a:extLst>
                  <a:ext uri="{FF2B5EF4-FFF2-40B4-BE49-F238E27FC236}">
                    <a16:creationId xmlns:a16="http://schemas.microsoft.com/office/drawing/2014/main" id="{977AED8F-6107-420D-916D-F5728826AE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900000">
                <a:off x="2757" y="1842"/>
                <a:ext cx="408" cy="908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69" name="Oval 25">
                <a:extLst>
                  <a:ext uri="{FF2B5EF4-FFF2-40B4-BE49-F238E27FC236}">
                    <a16:creationId xmlns:a16="http://schemas.microsoft.com/office/drawing/2014/main" id="{CE2FAD90-0F93-4EB8-B8AA-FBB8402781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3029" y="1842"/>
                <a:ext cx="408" cy="908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70" name="Rectangle 26">
                <a:extLst>
                  <a:ext uri="{FF2B5EF4-FFF2-40B4-BE49-F238E27FC236}">
                    <a16:creationId xmlns:a16="http://schemas.microsoft.com/office/drawing/2014/main" id="{A41C1B7F-BC63-4193-98B2-590F387D26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75" y="1752"/>
                <a:ext cx="45" cy="136"/>
              </a:xfrm>
              <a:prstGeom prst="rect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1825" name="Group 81">
              <a:extLst>
                <a:ext uri="{FF2B5EF4-FFF2-40B4-BE49-F238E27FC236}">
                  <a16:creationId xmlns:a16="http://schemas.microsoft.com/office/drawing/2014/main" id="{B62C2C19-7B8A-48AB-BC30-6FE323E5EEE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757" y="1752"/>
              <a:ext cx="680" cy="998"/>
              <a:chOff x="2757" y="1752"/>
              <a:chExt cx="680" cy="998"/>
            </a:xfrm>
          </p:grpSpPr>
          <p:sp>
            <p:nvSpPr>
              <p:cNvPr id="31826" name="Oval 82">
                <a:extLst>
                  <a:ext uri="{FF2B5EF4-FFF2-40B4-BE49-F238E27FC236}">
                    <a16:creationId xmlns:a16="http://schemas.microsoft.com/office/drawing/2014/main" id="{403C917F-C171-496A-8E07-91AA8F4A38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93" y="1842"/>
                <a:ext cx="408" cy="908"/>
              </a:xfrm>
              <a:prstGeom prst="ellipse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27" name="Oval 83">
                <a:extLst>
                  <a:ext uri="{FF2B5EF4-FFF2-40B4-BE49-F238E27FC236}">
                    <a16:creationId xmlns:a16="http://schemas.microsoft.com/office/drawing/2014/main" id="{0FD74FB0-37EC-4BCF-84E9-BF045C60AC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900000">
                <a:off x="2757" y="1842"/>
                <a:ext cx="408" cy="908"/>
              </a:xfrm>
              <a:prstGeom prst="ellipse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28" name="Oval 84">
                <a:extLst>
                  <a:ext uri="{FF2B5EF4-FFF2-40B4-BE49-F238E27FC236}">
                    <a16:creationId xmlns:a16="http://schemas.microsoft.com/office/drawing/2014/main" id="{A430341D-2BD9-411E-B57D-4A69198FC9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3029" y="1842"/>
                <a:ext cx="408" cy="908"/>
              </a:xfrm>
              <a:prstGeom prst="ellipse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29" name="Rectangle 85">
                <a:extLst>
                  <a:ext uri="{FF2B5EF4-FFF2-40B4-BE49-F238E27FC236}">
                    <a16:creationId xmlns:a16="http://schemas.microsoft.com/office/drawing/2014/main" id="{36FBB2EC-DD80-4CB3-839A-92CF4D6758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75" y="1752"/>
                <a:ext cx="45" cy="136"/>
              </a:xfrm>
              <a:prstGeom prst="rect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1871" name="Group 127">
            <a:extLst>
              <a:ext uri="{FF2B5EF4-FFF2-40B4-BE49-F238E27FC236}">
                <a16:creationId xmlns:a16="http://schemas.microsoft.com/office/drawing/2014/main" id="{277221A0-8D7E-4A37-B112-6F398D9C7C95}"/>
              </a:ext>
            </a:extLst>
          </p:cNvPr>
          <p:cNvGrpSpPr>
            <a:grpSpLocks/>
          </p:cNvGrpSpPr>
          <p:nvPr/>
        </p:nvGrpSpPr>
        <p:grpSpPr bwMode="auto">
          <a:xfrm>
            <a:off x="6105525" y="2781300"/>
            <a:ext cx="1439863" cy="1565275"/>
            <a:chOff x="3846" y="1752"/>
            <a:chExt cx="907" cy="986"/>
          </a:xfrm>
        </p:grpSpPr>
        <p:grpSp>
          <p:nvGrpSpPr>
            <p:cNvPr id="31771" name="Group 27">
              <a:extLst>
                <a:ext uri="{FF2B5EF4-FFF2-40B4-BE49-F238E27FC236}">
                  <a16:creationId xmlns:a16="http://schemas.microsoft.com/office/drawing/2014/main" id="{AF735C07-1174-41C1-BA44-25FF8BF4224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46" y="1752"/>
              <a:ext cx="907" cy="986"/>
              <a:chOff x="3846" y="1752"/>
              <a:chExt cx="907" cy="986"/>
            </a:xfrm>
          </p:grpSpPr>
          <p:sp>
            <p:nvSpPr>
              <p:cNvPr id="31772" name="AutoShape 28">
                <a:extLst>
                  <a:ext uri="{FF2B5EF4-FFF2-40B4-BE49-F238E27FC236}">
                    <a16:creationId xmlns:a16="http://schemas.microsoft.com/office/drawing/2014/main" id="{7C1D2041-D457-4863-BFA3-E92662177F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46" y="1933"/>
                <a:ext cx="907" cy="805"/>
              </a:xfrm>
              <a:prstGeom prst="roundRect">
                <a:avLst>
                  <a:gd name="adj" fmla="val 41648"/>
                </a:avLst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73" name="Rectangle 29">
                <a:extLst>
                  <a:ext uri="{FF2B5EF4-FFF2-40B4-BE49-F238E27FC236}">
                    <a16:creationId xmlns:a16="http://schemas.microsoft.com/office/drawing/2014/main" id="{AA704B75-A901-4CE9-AE5E-781D0843B8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54" y="1752"/>
                <a:ext cx="45" cy="227"/>
              </a:xfrm>
              <a:prstGeom prst="rect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74" name="Oval 30">
                <a:extLst>
                  <a:ext uri="{FF2B5EF4-FFF2-40B4-BE49-F238E27FC236}">
                    <a16:creationId xmlns:a16="http://schemas.microsoft.com/office/drawing/2014/main" id="{B9DF5CD9-7DEB-4058-A877-73736C7C95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99" y="1797"/>
                <a:ext cx="273" cy="91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1830" name="Group 86">
              <a:extLst>
                <a:ext uri="{FF2B5EF4-FFF2-40B4-BE49-F238E27FC236}">
                  <a16:creationId xmlns:a16="http://schemas.microsoft.com/office/drawing/2014/main" id="{E8584B79-9C43-4032-8327-F36A0E5F438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46" y="1752"/>
              <a:ext cx="907" cy="986"/>
              <a:chOff x="3846" y="1752"/>
              <a:chExt cx="907" cy="986"/>
            </a:xfrm>
          </p:grpSpPr>
          <p:sp>
            <p:nvSpPr>
              <p:cNvPr id="31831" name="AutoShape 87">
                <a:extLst>
                  <a:ext uri="{FF2B5EF4-FFF2-40B4-BE49-F238E27FC236}">
                    <a16:creationId xmlns:a16="http://schemas.microsoft.com/office/drawing/2014/main" id="{1FBE6D8E-5979-4D19-8252-5958C2C22C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46" y="1933"/>
                <a:ext cx="907" cy="805"/>
              </a:xfrm>
              <a:prstGeom prst="roundRect">
                <a:avLst>
                  <a:gd name="adj" fmla="val 41648"/>
                </a:avLst>
              </a:prstGeom>
              <a:solidFill>
                <a:srgbClr val="FF99CC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32" name="Rectangle 88">
                <a:extLst>
                  <a:ext uri="{FF2B5EF4-FFF2-40B4-BE49-F238E27FC236}">
                    <a16:creationId xmlns:a16="http://schemas.microsoft.com/office/drawing/2014/main" id="{69F4A74C-F5EA-42BA-9E8D-4C7D92D091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54" y="1752"/>
                <a:ext cx="45" cy="227"/>
              </a:xfrm>
              <a:prstGeom prst="rect">
                <a:avLst/>
              </a:prstGeom>
              <a:solidFill>
                <a:srgbClr val="FF99CC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33" name="Oval 89">
                <a:extLst>
                  <a:ext uri="{FF2B5EF4-FFF2-40B4-BE49-F238E27FC236}">
                    <a16:creationId xmlns:a16="http://schemas.microsoft.com/office/drawing/2014/main" id="{54E45BEB-06CF-4D01-800D-2F30F2FE02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99" y="1797"/>
                <a:ext cx="273" cy="91"/>
              </a:xfrm>
              <a:prstGeom prst="ellipse">
                <a:avLst/>
              </a:prstGeom>
              <a:solidFill>
                <a:srgbClr val="FF99CC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1872" name="Group 128">
            <a:extLst>
              <a:ext uri="{FF2B5EF4-FFF2-40B4-BE49-F238E27FC236}">
                <a16:creationId xmlns:a16="http://schemas.microsoft.com/office/drawing/2014/main" id="{F5EA4014-DA84-454F-97D8-B509BD9E5970}"/>
              </a:ext>
            </a:extLst>
          </p:cNvPr>
          <p:cNvGrpSpPr>
            <a:grpSpLocks/>
          </p:cNvGrpSpPr>
          <p:nvPr/>
        </p:nvGrpSpPr>
        <p:grpSpPr bwMode="auto">
          <a:xfrm>
            <a:off x="7905750" y="2852738"/>
            <a:ext cx="1584325" cy="1512887"/>
            <a:chOff x="4980" y="1797"/>
            <a:chExt cx="998" cy="953"/>
          </a:xfrm>
        </p:grpSpPr>
        <p:grpSp>
          <p:nvGrpSpPr>
            <p:cNvPr id="31775" name="Group 31">
              <a:extLst>
                <a:ext uri="{FF2B5EF4-FFF2-40B4-BE49-F238E27FC236}">
                  <a16:creationId xmlns:a16="http://schemas.microsoft.com/office/drawing/2014/main" id="{79BE9A56-D896-47A6-8863-5F914FEF3F0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980" y="1797"/>
              <a:ext cx="998" cy="953"/>
              <a:chOff x="4980" y="1797"/>
              <a:chExt cx="998" cy="953"/>
            </a:xfrm>
          </p:grpSpPr>
          <p:sp>
            <p:nvSpPr>
              <p:cNvPr id="31776" name="Rectangle 32">
                <a:extLst>
                  <a:ext uri="{FF2B5EF4-FFF2-40B4-BE49-F238E27FC236}">
                    <a16:creationId xmlns:a16="http://schemas.microsoft.com/office/drawing/2014/main" id="{B147A09B-D97D-4A70-BE8D-24545DDFC7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34" y="1797"/>
                <a:ext cx="45" cy="227"/>
              </a:xfrm>
              <a:prstGeom prst="rect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77" name="Oval 33">
                <a:extLst>
                  <a:ext uri="{FF2B5EF4-FFF2-40B4-BE49-F238E27FC236}">
                    <a16:creationId xmlns:a16="http://schemas.microsoft.com/office/drawing/2014/main" id="{63E021B0-CC93-42A3-A3E7-79447EA6D3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79" y="1842"/>
                <a:ext cx="273" cy="91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78" name="Oval 34">
                <a:extLst>
                  <a:ext uri="{FF2B5EF4-FFF2-40B4-BE49-F238E27FC236}">
                    <a16:creationId xmlns:a16="http://schemas.microsoft.com/office/drawing/2014/main" id="{F5F55078-3948-4A80-9660-885009A3B4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80" y="1979"/>
                <a:ext cx="998" cy="771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1834" name="Group 90">
              <a:extLst>
                <a:ext uri="{FF2B5EF4-FFF2-40B4-BE49-F238E27FC236}">
                  <a16:creationId xmlns:a16="http://schemas.microsoft.com/office/drawing/2014/main" id="{192A9FC6-81BC-48C3-A255-54C91FED235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980" y="1797"/>
              <a:ext cx="998" cy="953"/>
              <a:chOff x="4980" y="1797"/>
              <a:chExt cx="998" cy="953"/>
            </a:xfrm>
          </p:grpSpPr>
          <p:sp>
            <p:nvSpPr>
              <p:cNvPr id="31835" name="Rectangle 91">
                <a:extLst>
                  <a:ext uri="{FF2B5EF4-FFF2-40B4-BE49-F238E27FC236}">
                    <a16:creationId xmlns:a16="http://schemas.microsoft.com/office/drawing/2014/main" id="{2394F326-3FD9-4AE8-8824-4FAB47112C0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34" y="1797"/>
                <a:ext cx="45" cy="227"/>
              </a:xfrm>
              <a:prstGeom prst="rect">
                <a:avLst/>
              </a:pr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36" name="Oval 92">
                <a:extLst>
                  <a:ext uri="{FF2B5EF4-FFF2-40B4-BE49-F238E27FC236}">
                    <a16:creationId xmlns:a16="http://schemas.microsoft.com/office/drawing/2014/main" id="{BC9461B8-071F-4C7A-86FA-DD3756E2FF6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79" y="1842"/>
                <a:ext cx="273" cy="91"/>
              </a:xfrm>
              <a:prstGeom prst="ellipse">
                <a:avLst/>
              </a:pr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37" name="Oval 93">
                <a:extLst>
                  <a:ext uri="{FF2B5EF4-FFF2-40B4-BE49-F238E27FC236}">
                    <a16:creationId xmlns:a16="http://schemas.microsoft.com/office/drawing/2014/main" id="{6D61D895-780E-41F0-BB73-6104D59145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80" y="1979"/>
                <a:ext cx="998" cy="771"/>
              </a:xfrm>
              <a:prstGeom prst="ellipse">
                <a:avLst/>
              </a:pr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1868" name="Group 124">
            <a:extLst>
              <a:ext uri="{FF2B5EF4-FFF2-40B4-BE49-F238E27FC236}">
                <a16:creationId xmlns:a16="http://schemas.microsoft.com/office/drawing/2014/main" id="{ACA8A482-5AE1-4441-941D-981A81E44163}"/>
              </a:ext>
            </a:extLst>
          </p:cNvPr>
          <p:cNvGrpSpPr>
            <a:grpSpLocks/>
          </p:cNvGrpSpPr>
          <p:nvPr/>
        </p:nvGrpSpPr>
        <p:grpSpPr bwMode="auto">
          <a:xfrm>
            <a:off x="488950" y="2992438"/>
            <a:ext cx="1449388" cy="1320800"/>
            <a:chOff x="308" y="1885"/>
            <a:chExt cx="913" cy="832"/>
          </a:xfrm>
        </p:grpSpPr>
        <p:grpSp>
          <p:nvGrpSpPr>
            <p:cNvPr id="31779" name="Group 35">
              <a:extLst>
                <a:ext uri="{FF2B5EF4-FFF2-40B4-BE49-F238E27FC236}">
                  <a16:creationId xmlns:a16="http://schemas.microsoft.com/office/drawing/2014/main" id="{3D8E9454-2BF3-4D93-99BD-5DBAB33866E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8" y="1885"/>
              <a:ext cx="913" cy="832"/>
              <a:chOff x="308" y="1885"/>
              <a:chExt cx="913" cy="832"/>
            </a:xfrm>
          </p:grpSpPr>
          <p:sp>
            <p:nvSpPr>
              <p:cNvPr id="31780" name="Oval 36">
                <a:extLst>
                  <a:ext uri="{FF2B5EF4-FFF2-40B4-BE49-F238E27FC236}">
                    <a16:creationId xmlns:a16="http://schemas.microsoft.com/office/drawing/2014/main" id="{69CBA4C9-2E75-48BF-A507-1BAF3CA24B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900000">
                <a:off x="308" y="1885"/>
                <a:ext cx="641" cy="829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81" name="Oval 37">
                <a:extLst>
                  <a:ext uri="{FF2B5EF4-FFF2-40B4-BE49-F238E27FC236}">
                    <a16:creationId xmlns:a16="http://schemas.microsoft.com/office/drawing/2014/main" id="{338FACBA-C932-41D3-96A6-0E77BD38B9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580" y="1888"/>
                <a:ext cx="641" cy="829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1838" name="Group 94">
              <a:extLst>
                <a:ext uri="{FF2B5EF4-FFF2-40B4-BE49-F238E27FC236}">
                  <a16:creationId xmlns:a16="http://schemas.microsoft.com/office/drawing/2014/main" id="{76E810CF-8D77-4C37-BB36-C6EE44A1237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8" y="1885"/>
              <a:ext cx="913" cy="832"/>
              <a:chOff x="308" y="1885"/>
              <a:chExt cx="913" cy="832"/>
            </a:xfrm>
          </p:grpSpPr>
          <p:sp>
            <p:nvSpPr>
              <p:cNvPr id="31839" name="Oval 95">
                <a:extLst>
                  <a:ext uri="{FF2B5EF4-FFF2-40B4-BE49-F238E27FC236}">
                    <a16:creationId xmlns:a16="http://schemas.microsoft.com/office/drawing/2014/main" id="{E697D7B6-B6A5-49BA-9EDE-E758593AD8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900000">
                <a:off x="308" y="1885"/>
                <a:ext cx="641" cy="829"/>
              </a:xfrm>
              <a:prstGeom prst="ellipse">
                <a:avLst/>
              </a:prstGeom>
              <a:solidFill>
                <a:srgbClr val="FF99CC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40" name="Oval 96">
                <a:extLst>
                  <a:ext uri="{FF2B5EF4-FFF2-40B4-BE49-F238E27FC236}">
                    <a16:creationId xmlns:a16="http://schemas.microsoft.com/office/drawing/2014/main" id="{CC7D8651-3813-4683-A587-11763E7B6A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00000" flipH="1">
                <a:off x="580" y="1888"/>
                <a:ext cx="641" cy="829"/>
              </a:xfrm>
              <a:prstGeom prst="ellipse">
                <a:avLst/>
              </a:prstGeom>
              <a:solidFill>
                <a:srgbClr val="FF99CC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1876" name="Group 132">
            <a:extLst>
              <a:ext uri="{FF2B5EF4-FFF2-40B4-BE49-F238E27FC236}">
                <a16:creationId xmlns:a16="http://schemas.microsoft.com/office/drawing/2014/main" id="{2A524FDA-9DB3-483D-9B85-44857B7E3649}"/>
              </a:ext>
            </a:extLst>
          </p:cNvPr>
          <p:cNvGrpSpPr>
            <a:grpSpLocks/>
          </p:cNvGrpSpPr>
          <p:nvPr/>
        </p:nvGrpSpPr>
        <p:grpSpPr bwMode="auto">
          <a:xfrm>
            <a:off x="6092825" y="4692650"/>
            <a:ext cx="1363663" cy="1581150"/>
            <a:chOff x="3838" y="2956"/>
            <a:chExt cx="859" cy="996"/>
          </a:xfrm>
        </p:grpSpPr>
        <p:grpSp>
          <p:nvGrpSpPr>
            <p:cNvPr id="31782" name="Group 38">
              <a:extLst>
                <a:ext uri="{FF2B5EF4-FFF2-40B4-BE49-F238E27FC236}">
                  <a16:creationId xmlns:a16="http://schemas.microsoft.com/office/drawing/2014/main" id="{FE937C77-3FEC-4DBE-B3CD-A008B114D6F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38" y="2956"/>
              <a:ext cx="859" cy="996"/>
              <a:chOff x="3838" y="2956"/>
              <a:chExt cx="859" cy="996"/>
            </a:xfrm>
          </p:grpSpPr>
          <p:sp>
            <p:nvSpPr>
              <p:cNvPr id="31783" name="Freeform 39">
                <a:extLst>
                  <a:ext uri="{FF2B5EF4-FFF2-40B4-BE49-F238E27FC236}">
                    <a16:creationId xmlns:a16="http://schemas.microsoft.com/office/drawing/2014/main" id="{2D90DC10-554B-430A-B612-9EB558EFD08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38" y="3006"/>
                <a:ext cx="847" cy="946"/>
              </a:xfrm>
              <a:custGeom>
                <a:avLst/>
                <a:gdLst>
                  <a:gd name="T0" fmla="*/ 824 w 847"/>
                  <a:gd name="T1" fmla="*/ 61 h 946"/>
                  <a:gd name="T2" fmla="*/ 824 w 847"/>
                  <a:gd name="T3" fmla="*/ 379 h 946"/>
                  <a:gd name="T4" fmla="*/ 688 w 847"/>
                  <a:gd name="T5" fmla="*/ 742 h 946"/>
                  <a:gd name="T6" fmla="*/ 371 w 847"/>
                  <a:gd name="T7" fmla="*/ 923 h 946"/>
                  <a:gd name="T8" fmla="*/ 53 w 847"/>
                  <a:gd name="T9" fmla="*/ 878 h 946"/>
                  <a:gd name="T10" fmla="*/ 53 w 847"/>
                  <a:gd name="T11" fmla="*/ 651 h 946"/>
                  <a:gd name="T12" fmla="*/ 280 w 847"/>
                  <a:gd name="T13" fmla="*/ 515 h 946"/>
                  <a:gd name="T14" fmla="*/ 507 w 847"/>
                  <a:gd name="T15" fmla="*/ 424 h 946"/>
                  <a:gd name="T16" fmla="*/ 643 w 847"/>
                  <a:gd name="T17" fmla="*/ 197 h 946"/>
                  <a:gd name="T18" fmla="*/ 688 w 847"/>
                  <a:gd name="T19" fmla="*/ 61 h 946"/>
                  <a:gd name="T20" fmla="*/ 779 w 847"/>
                  <a:gd name="T21" fmla="*/ 16 h 946"/>
                  <a:gd name="T22" fmla="*/ 824 w 847"/>
                  <a:gd name="T23" fmla="*/ 61 h 9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847" h="946">
                    <a:moveTo>
                      <a:pt x="824" y="61"/>
                    </a:moveTo>
                    <a:cubicBezTo>
                      <a:pt x="832" y="122"/>
                      <a:pt x="847" y="266"/>
                      <a:pt x="824" y="379"/>
                    </a:cubicBezTo>
                    <a:cubicBezTo>
                      <a:pt x="801" y="492"/>
                      <a:pt x="764" y="651"/>
                      <a:pt x="688" y="742"/>
                    </a:cubicBezTo>
                    <a:cubicBezTo>
                      <a:pt x="612" y="833"/>
                      <a:pt x="477" y="900"/>
                      <a:pt x="371" y="923"/>
                    </a:cubicBezTo>
                    <a:cubicBezTo>
                      <a:pt x="265" y="946"/>
                      <a:pt x="106" y="923"/>
                      <a:pt x="53" y="878"/>
                    </a:cubicBezTo>
                    <a:cubicBezTo>
                      <a:pt x="0" y="833"/>
                      <a:pt x="15" y="711"/>
                      <a:pt x="53" y="651"/>
                    </a:cubicBezTo>
                    <a:cubicBezTo>
                      <a:pt x="91" y="591"/>
                      <a:pt x="205" y="553"/>
                      <a:pt x="280" y="515"/>
                    </a:cubicBezTo>
                    <a:cubicBezTo>
                      <a:pt x="355" y="477"/>
                      <a:pt x="447" y="477"/>
                      <a:pt x="507" y="424"/>
                    </a:cubicBezTo>
                    <a:cubicBezTo>
                      <a:pt x="567" y="371"/>
                      <a:pt x="613" y="257"/>
                      <a:pt x="643" y="197"/>
                    </a:cubicBezTo>
                    <a:cubicBezTo>
                      <a:pt x="673" y="137"/>
                      <a:pt x="665" y="91"/>
                      <a:pt x="688" y="61"/>
                    </a:cubicBezTo>
                    <a:cubicBezTo>
                      <a:pt x="711" y="31"/>
                      <a:pt x="756" y="16"/>
                      <a:pt x="779" y="16"/>
                    </a:cubicBezTo>
                    <a:cubicBezTo>
                      <a:pt x="802" y="16"/>
                      <a:pt x="816" y="0"/>
                      <a:pt x="824" y="61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784" name="AutoShape 40">
                <a:extLst>
                  <a:ext uri="{FF2B5EF4-FFF2-40B4-BE49-F238E27FC236}">
                    <a16:creationId xmlns:a16="http://schemas.microsoft.com/office/drawing/2014/main" id="{E58FDD16-C2CB-40FA-97F1-640811696A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96" y="2956"/>
                <a:ext cx="201" cy="124"/>
              </a:xfrm>
              <a:prstGeom prst="star5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1841" name="Group 97">
              <a:extLst>
                <a:ext uri="{FF2B5EF4-FFF2-40B4-BE49-F238E27FC236}">
                  <a16:creationId xmlns:a16="http://schemas.microsoft.com/office/drawing/2014/main" id="{3CF13045-1DD3-4CFF-A4DC-A8F797E5589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838" y="2956"/>
              <a:ext cx="859" cy="996"/>
              <a:chOff x="3838" y="2956"/>
              <a:chExt cx="859" cy="996"/>
            </a:xfrm>
          </p:grpSpPr>
          <p:sp>
            <p:nvSpPr>
              <p:cNvPr id="31842" name="Freeform 98">
                <a:extLst>
                  <a:ext uri="{FF2B5EF4-FFF2-40B4-BE49-F238E27FC236}">
                    <a16:creationId xmlns:a16="http://schemas.microsoft.com/office/drawing/2014/main" id="{433261F2-AC7B-4346-A7EC-75A4C53EED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838" y="3006"/>
                <a:ext cx="847" cy="946"/>
              </a:xfrm>
              <a:custGeom>
                <a:avLst/>
                <a:gdLst>
                  <a:gd name="T0" fmla="*/ 824 w 847"/>
                  <a:gd name="T1" fmla="*/ 61 h 946"/>
                  <a:gd name="T2" fmla="*/ 824 w 847"/>
                  <a:gd name="T3" fmla="*/ 379 h 946"/>
                  <a:gd name="T4" fmla="*/ 688 w 847"/>
                  <a:gd name="T5" fmla="*/ 742 h 946"/>
                  <a:gd name="T6" fmla="*/ 371 w 847"/>
                  <a:gd name="T7" fmla="*/ 923 h 946"/>
                  <a:gd name="T8" fmla="*/ 53 w 847"/>
                  <a:gd name="T9" fmla="*/ 878 h 946"/>
                  <a:gd name="T10" fmla="*/ 53 w 847"/>
                  <a:gd name="T11" fmla="*/ 651 h 946"/>
                  <a:gd name="T12" fmla="*/ 280 w 847"/>
                  <a:gd name="T13" fmla="*/ 515 h 946"/>
                  <a:gd name="T14" fmla="*/ 507 w 847"/>
                  <a:gd name="T15" fmla="*/ 424 h 946"/>
                  <a:gd name="T16" fmla="*/ 643 w 847"/>
                  <a:gd name="T17" fmla="*/ 197 h 946"/>
                  <a:gd name="T18" fmla="*/ 688 w 847"/>
                  <a:gd name="T19" fmla="*/ 61 h 946"/>
                  <a:gd name="T20" fmla="*/ 779 w 847"/>
                  <a:gd name="T21" fmla="*/ 16 h 946"/>
                  <a:gd name="T22" fmla="*/ 824 w 847"/>
                  <a:gd name="T23" fmla="*/ 61 h 9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847" h="946">
                    <a:moveTo>
                      <a:pt x="824" y="61"/>
                    </a:moveTo>
                    <a:cubicBezTo>
                      <a:pt x="832" y="122"/>
                      <a:pt x="847" y="266"/>
                      <a:pt x="824" y="379"/>
                    </a:cubicBezTo>
                    <a:cubicBezTo>
                      <a:pt x="801" y="492"/>
                      <a:pt x="764" y="651"/>
                      <a:pt x="688" y="742"/>
                    </a:cubicBezTo>
                    <a:cubicBezTo>
                      <a:pt x="612" y="833"/>
                      <a:pt x="477" y="900"/>
                      <a:pt x="371" y="923"/>
                    </a:cubicBezTo>
                    <a:cubicBezTo>
                      <a:pt x="265" y="946"/>
                      <a:pt x="106" y="923"/>
                      <a:pt x="53" y="878"/>
                    </a:cubicBezTo>
                    <a:cubicBezTo>
                      <a:pt x="0" y="833"/>
                      <a:pt x="15" y="711"/>
                      <a:pt x="53" y="651"/>
                    </a:cubicBezTo>
                    <a:cubicBezTo>
                      <a:pt x="91" y="591"/>
                      <a:pt x="205" y="553"/>
                      <a:pt x="280" y="515"/>
                    </a:cubicBezTo>
                    <a:cubicBezTo>
                      <a:pt x="355" y="477"/>
                      <a:pt x="447" y="477"/>
                      <a:pt x="507" y="424"/>
                    </a:cubicBezTo>
                    <a:cubicBezTo>
                      <a:pt x="567" y="371"/>
                      <a:pt x="613" y="257"/>
                      <a:pt x="643" y="197"/>
                    </a:cubicBezTo>
                    <a:cubicBezTo>
                      <a:pt x="673" y="137"/>
                      <a:pt x="665" y="91"/>
                      <a:pt x="688" y="61"/>
                    </a:cubicBezTo>
                    <a:cubicBezTo>
                      <a:pt x="711" y="31"/>
                      <a:pt x="756" y="16"/>
                      <a:pt x="779" y="16"/>
                    </a:cubicBezTo>
                    <a:cubicBezTo>
                      <a:pt x="802" y="16"/>
                      <a:pt x="816" y="0"/>
                      <a:pt x="824" y="61"/>
                    </a:cubicBezTo>
                    <a:close/>
                  </a:path>
                </a:pathLst>
              </a:cu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843" name="AutoShape 99">
                <a:extLst>
                  <a:ext uri="{FF2B5EF4-FFF2-40B4-BE49-F238E27FC236}">
                    <a16:creationId xmlns:a16="http://schemas.microsoft.com/office/drawing/2014/main" id="{B5F61D1F-55A7-42AF-9738-766531493E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96" y="2956"/>
                <a:ext cx="201" cy="124"/>
              </a:xfrm>
              <a:prstGeom prst="star5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1865" name="Group 121">
            <a:extLst>
              <a:ext uri="{FF2B5EF4-FFF2-40B4-BE49-F238E27FC236}">
                <a16:creationId xmlns:a16="http://schemas.microsoft.com/office/drawing/2014/main" id="{13B2628C-0DD2-4A4B-89F6-DCDD33FF54DF}"/>
              </a:ext>
            </a:extLst>
          </p:cNvPr>
          <p:cNvGrpSpPr>
            <a:grpSpLocks/>
          </p:cNvGrpSpPr>
          <p:nvPr/>
        </p:nvGrpSpPr>
        <p:grpSpPr bwMode="auto">
          <a:xfrm>
            <a:off x="4232275" y="765175"/>
            <a:ext cx="1512888" cy="1485900"/>
            <a:chOff x="2666" y="482"/>
            <a:chExt cx="953" cy="936"/>
          </a:xfrm>
        </p:grpSpPr>
        <p:grpSp>
          <p:nvGrpSpPr>
            <p:cNvPr id="31786" name="Group 42">
              <a:extLst>
                <a:ext uri="{FF2B5EF4-FFF2-40B4-BE49-F238E27FC236}">
                  <a16:creationId xmlns:a16="http://schemas.microsoft.com/office/drawing/2014/main" id="{ED1339B7-FCFE-4BCA-BB86-85B11E41E86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66" y="482"/>
              <a:ext cx="953" cy="936"/>
              <a:chOff x="4889" y="3022"/>
              <a:chExt cx="1058" cy="982"/>
            </a:xfrm>
          </p:grpSpPr>
          <p:sp>
            <p:nvSpPr>
              <p:cNvPr id="31787" name="Freeform 43">
                <a:extLst>
                  <a:ext uri="{FF2B5EF4-FFF2-40B4-BE49-F238E27FC236}">
                    <a16:creationId xmlns:a16="http://schemas.microsoft.com/office/drawing/2014/main" id="{F5014CAD-4389-4533-8FD3-F663B05EBE36}"/>
                  </a:ext>
                </a:extLst>
              </p:cNvPr>
              <p:cNvSpPr>
                <a:spLocks/>
              </p:cNvSpPr>
              <p:nvPr/>
            </p:nvSpPr>
            <p:spPr bwMode="auto">
              <a:xfrm rot="1390618">
                <a:off x="4889" y="3022"/>
                <a:ext cx="846" cy="695"/>
              </a:xfrm>
              <a:custGeom>
                <a:avLst/>
                <a:gdLst>
                  <a:gd name="T0" fmla="*/ 831 w 846"/>
                  <a:gd name="T1" fmla="*/ 30 h 695"/>
                  <a:gd name="T2" fmla="*/ 695 w 846"/>
                  <a:gd name="T3" fmla="*/ 484 h 695"/>
                  <a:gd name="T4" fmla="*/ 423 w 846"/>
                  <a:gd name="T5" fmla="*/ 665 h 695"/>
                  <a:gd name="T6" fmla="*/ 60 w 846"/>
                  <a:gd name="T7" fmla="*/ 665 h 695"/>
                  <a:gd name="T8" fmla="*/ 60 w 846"/>
                  <a:gd name="T9" fmla="*/ 575 h 695"/>
                  <a:gd name="T10" fmla="*/ 332 w 846"/>
                  <a:gd name="T11" fmla="*/ 484 h 695"/>
                  <a:gd name="T12" fmla="*/ 604 w 846"/>
                  <a:gd name="T13" fmla="*/ 302 h 695"/>
                  <a:gd name="T14" fmla="*/ 831 w 846"/>
                  <a:gd name="T15" fmla="*/ 30 h 6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46" h="695">
                    <a:moveTo>
                      <a:pt x="831" y="30"/>
                    </a:moveTo>
                    <a:cubicBezTo>
                      <a:pt x="846" y="60"/>
                      <a:pt x="763" y="378"/>
                      <a:pt x="695" y="484"/>
                    </a:cubicBezTo>
                    <a:cubicBezTo>
                      <a:pt x="627" y="590"/>
                      <a:pt x="529" y="635"/>
                      <a:pt x="423" y="665"/>
                    </a:cubicBezTo>
                    <a:cubicBezTo>
                      <a:pt x="317" y="695"/>
                      <a:pt x="120" y="680"/>
                      <a:pt x="60" y="665"/>
                    </a:cubicBezTo>
                    <a:cubicBezTo>
                      <a:pt x="0" y="650"/>
                      <a:pt x="15" y="605"/>
                      <a:pt x="60" y="575"/>
                    </a:cubicBezTo>
                    <a:cubicBezTo>
                      <a:pt x="105" y="545"/>
                      <a:pt x="241" y="530"/>
                      <a:pt x="332" y="484"/>
                    </a:cubicBezTo>
                    <a:cubicBezTo>
                      <a:pt x="423" y="438"/>
                      <a:pt x="528" y="378"/>
                      <a:pt x="604" y="302"/>
                    </a:cubicBezTo>
                    <a:cubicBezTo>
                      <a:pt x="680" y="226"/>
                      <a:pt x="816" y="0"/>
                      <a:pt x="831" y="30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788" name="Freeform 44">
                <a:extLst>
                  <a:ext uri="{FF2B5EF4-FFF2-40B4-BE49-F238E27FC236}">
                    <a16:creationId xmlns:a16="http://schemas.microsoft.com/office/drawing/2014/main" id="{393FDE37-77B1-4BF3-87E0-FC3826F592E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5" y="3173"/>
                <a:ext cx="846" cy="695"/>
              </a:xfrm>
              <a:custGeom>
                <a:avLst/>
                <a:gdLst>
                  <a:gd name="T0" fmla="*/ 831 w 846"/>
                  <a:gd name="T1" fmla="*/ 30 h 695"/>
                  <a:gd name="T2" fmla="*/ 695 w 846"/>
                  <a:gd name="T3" fmla="*/ 484 h 695"/>
                  <a:gd name="T4" fmla="*/ 423 w 846"/>
                  <a:gd name="T5" fmla="*/ 665 h 695"/>
                  <a:gd name="T6" fmla="*/ 60 w 846"/>
                  <a:gd name="T7" fmla="*/ 665 h 695"/>
                  <a:gd name="T8" fmla="*/ 60 w 846"/>
                  <a:gd name="T9" fmla="*/ 575 h 695"/>
                  <a:gd name="T10" fmla="*/ 332 w 846"/>
                  <a:gd name="T11" fmla="*/ 484 h 695"/>
                  <a:gd name="T12" fmla="*/ 604 w 846"/>
                  <a:gd name="T13" fmla="*/ 302 h 695"/>
                  <a:gd name="T14" fmla="*/ 831 w 846"/>
                  <a:gd name="T15" fmla="*/ 30 h 6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46" h="695">
                    <a:moveTo>
                      <a:pt x="831" y="30"/>
                    </a:moveTo>
                    <a:cubicBezTo>
                      <a:pt x="846" y="60"/>
                      <a:pt x="763" y="378"/>
                      <a:pt x="695" y="484"/>
                    </a:cubicBezTo>
                    <a:cubicBezTo>
                      <a:pt x="627" y="590"/>
                      <a:pt x="529" y="635"/>
                      <a:pt x="423" y="665"/>
                    </a:cubicBezTo>
                    <a:cubicBezTo>
                      <a:pt x="317" y="695"/>
                      <a:pt x="120" y="680"/>
                      <a:pt x="60" y="665"/>
                    </a:cubicBezTo>
                    <a:cubicBezTo>
                      <a:pt x="0" y="650"/>
                      <a:pt x="15" y="605"/>
                      <a:pt x="60" y="575"/>
                    </a:cubicBezTo>
                    <a:cubicBezTo>
                      <a:pt x="105" y="545"/>
                      <a:pt x="241" y="530"/>
                      <a:pt x="332" y="484"/>
                    </a:cubicBezTo>
                    <a:cubicBezTo>
                      <a:pt x="423" y="438"/>
                      <a:pt x="528" y="378"/>
                      <a:pt x="604" y="302"/>
                    </a:cubicBezTo>
                    <a:cubicBezTo>
                      <a:pt x="680" y="226"/>
                      <a:pt x="816" y="0"/>
                      <a:pt x="831" y="30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789" name="Freeform 45">
                <a:extLst>
                  <a:ext uri="{FF2B5EF4-FFF2-40B4-BE49-F238E27FC236}">
                    <a16:creationId xmlns:a16="http://schemas.microsoft.com/office/drawing/2014/main" id="{5570AD92-E52B-4654-B420-CDBF94B96ABA}"/>
                  </a:ext>
                </a:extLst>
              </p:cNvPr>
              <p:cNvSpPr>
                <a:spLocks/>
              </p:cNvSpPr>
              <p:nvPr/>
            </p:nvSpPr>
            <p:spPr bwMode="auto">
              <a:xfrm rot="-937776">
                <a:off x="5101" y="3309"/>
                <a:ext cx="846" cy="695"/>
              </a:xfrm>
              <a:custGeom>
                <a:avLst/>
                <a:gdLst>
                  <a:gd name="T0" fmla="*/ 831 w 846"/>
                  <a:gd name="T1" fmla="*/ 30 h 695"/>
                  <a:gd name="T2" fmla="*/ 695 w 846"/>
                  <a:gd name="T3" fmla="*/ 484 h 695"/>
                  <a:gd name="T4" fmla="*/ 423 w 846"/>
                  <a:gd name="T5" fmla="*/ 665 h 695"/>
                  <a:gd name="T6" fmla="*/ 60 w 846"/>
                  <a:gd name="T7" fmla="*/ 665 h 695"/>
                  <a:gd name="T8" fmla="*/ 60 w 846"/>
                  <a:gd name="T9" fmla="*/ 575 h 695"/>
                  <a:gd name="T10" fmla="*/ 332 w 846"/>
                  <a:gd name="T11" fmla="*/ 484 h 695"/>
                  <a:gd name="T12" fmla="*/ 604 w 846"/>
                  <a:gd name="T13" fmla="*/ 302 h 695"/>
                  <a:gd name="T14" fmla="*/ 831 w 846"/>
                  <a:gd name="T15" fmla="*/ 30 h 6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46" h="695">
                    <a:moveTo>
                      <a:pt x="831" y="30"/>
                    </a:moveTo>
                    <a:cubicBezTo>
                      <a:pt x="846" y="60"/>
                      <a:pt x="763" y="378"/>
                      <a:pt x="695" y="484"/>
                    </a:cubicBezTo>
                    <a:cubicBezTo>
                      <a:pt x="627" y="590"/>
                      <a:pt x="529" y="635"/>
                      <a:pt x="423" y="665"/>
                    </a:cubicBezTo>
                    <a:cubicBezTo>
                      <a:pt x="317" y="695"/>
                      <a:pt x="120" y="680"/>
                      <a:pt x="60" y="665"/>
                    </a:cubicBezTo>
                    <a:cubicBezTo>
                      <a:pt x="0" y="650"/>
                      <a:pt x="15" y="605"/>
                      <a:pt x="60" y="575"/>
                    </a:cubicBezTo>
                    <a:cubicBezTo>
                      <a:pt x="105" y="545"/>
                      <a:pt x="241" y="530"/>
                      <a:pt x="332" y="484"/>
                    </a:cubicBezTo>
                    <a:cubicBezTo>
                      <a:pt x="423" y="438"/>
                      <a:pt x="528" y="378"/>
                      <a:pt x="604" y="302"/>
                    </a:cubicBezTo>
                    <a:cubicBezTo>
                      <a:pt x="680" y="226"/>
                      <a:pt x="816" y="0"/>
                      <a:pt x="831" y="30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790" name="Rectangle 46">
                <a:extLst>
                  <a:ext uri="{FF2B5EF4-FFF2-40B4-BE49-F238E27FC236}">
                    <a16:creationId xmlns:a16="http://schemas.microsoft.com/office/drawing/2014/main" id="{AE5CD46F-240B-49E0-A9A4-D40F912C352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18556">
                <a:off x="5615" y="3158"/>
                <a:ext cx="317" cy="90"/>
              </a:xfrm>
              <a:prstGeom prst="rect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1844" name="Group 100">
              <a:extLst>
                <a:ext uri="{FF2B5EF4-FFF2-40B4-BE49-F238E27FC236}">
                  <a16:creationId xmlns:a16="http://schemas.microsoft.com/office/drawing/2014/main" id="{EE630A59-D206-4C58-9B1F-42F0D174635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66" y="482"/>
              <a:ext cx="953" cy="936"/>
              <a:chOff x="4889" y="3022"/>
              <a:chExt cx="1058" cy="982"/>
            </a:xfrm>
          </p:grpSpPr>
          <p:sp>
            <p:nvSpPr>
              <p:cNvPr id="31845" name="Freeform 101">
                <a:extLst>
                  <a:ext uri="{FF2B5EF4-FFF2-40B4-BE49-F238E27FC236}">
                    <a16:creationId xmlns:a16="http://schemas.microsoft.com/office/drawing/2014/main" id="{3EDAF074-73A7-4303-B90C-B21D17CDCD1D}"/>
                  </a:ext>
                </a:extLst>
              </p:cNvPr>
              <p:cNvSpPr>
                <a:spLocks/>
              </p:cNvSpPr>
              <p:nvPr/>
            </p:nvSpPr>
            <p:spPr bwMode="auto">
              <a:xfrm rot="1390618">
                <a:off x="4889" y="3022"/>
                <a:ext cx="846" cy="695"/>
              </a:xfrm>
              <a:custGeom>
                <a:avLst/>
                <a:gdLst>
                  <a:gd name="T0" fmla="*/ 831 w 846"/>
                  <a:gd name="T1" fmla="*/ 30 h 695"/>
                  <a:gd name="T2" fmla="*/ 695 w 846"/>
                  <a:gd name="T3" fmla="*/ 484 h 695"/>
                  <a:gd name="T4" fmla="*/ 423 w 846"/>
                  <a:gd name="T5" fmla="*/ 665 h 695"/>
                  <a:gd name="T6" fmla="*/ 60 w 846"/>
                  <a:gd name="T7" fmla="*/ 665 h 695"/>
                  <a:gd name="T8" fmla="*/ 60 w 846"/>
                  <a:gd name="T9" fmla="*/ 575 h 695"/>
                  <a:gd name="T10" fmla="*/ 332 w 846"/>
                  <a:gd name="T11" fmla="*/ 484 h 695"/>
                  <a:gd name="T12" fmla="*/ 604 w 846"/>
                  <a:gd name="T13" fmla="*/ 302 h 695"/>
                  <a:gd name="T14" fmla="*/ 831 w 846"/>
                  <a:gd name="T15" fmla="*/ 30 h 6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46" h="695">
                    <a:moveTo>
                      <a:pt x="831" y="30"/>
                    </a:moveTo>
                    <a:cubicBezTo>
                      <a:pt x="846" y="60"/>
                      <a:pt x="763" y="378"/>
                      <a:pt x="695" y="484"/>
                    </a:cubicBezTo>
                    <a:cubicBezTo>
                      <a:pt x="627" y="590"/>
                      <a:pt x="529" y="635"/>
                      <a:pt x="423" y="665"/>
                    </a:cubicBezTo>
                    <a:cubicBezTo>
                      <a:pt x="317" y="695"/>
                      <a:pt x="120" y="680"/>
                      <a:pt x="60" y="665"/>
                    </a:cubicBezTo>
                    <a:cubicBezTo>
                      <a:pt x="0" y="650"/>
                      <a:pt x="15" y="605"/>
                      <a:pt x="60" y="575"/>
                    </a:cubicBezTo>
                    <a:cubicBezTo>
                      <a:pt x="105" y="545"/>
                      <a:pt x="241" y="530"/>
                      <a:pt x="332" y="484"/>
                    </a:cubicBezTo>
                    <a:cubicBezTo>
                      <a:pt x="423" y="438"/>
                      <a:pt x="528" y="378"/>
                      <a:pt x="604" y="302"/>
                    </a:cubicBezTo>
                    <a:cubicBezTo>
                      <a:pt x="680" y="226"/>
                      <a:pt x="816" y="0"/>
                      <a:pt x="831" y="30"/>
                    </a:cubicBez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846" name="Freeform 102">
                <a:extLst>
                  <a:ext uri="{FF2B5EF4-FFF2-40B4-BE49-F238E27FC236}">
                    <a16:creationId xmlns:a16="http://schemas.microsoft.com/office/drawing/2014/main" id="{276E3F1C-0F05-4EFE-8F7C-725E083B1B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5" y="3173"/>
                <a:ext cx="846" cy="695"/>
              </a:xfrm>
              <a:custGeom>
                <a:avLst/>
                <a:gdLst>
                  <a:gd name="T0" fmla="*/ 831 w 846"/>
                  <a:gd name="T1" fmla="*/ 30 h 695"/>
                  <a:gd name="T2" fmla="*/ 695 w 846"/>
                  <a:gd name="T3" fmla="*/ 484 h 695"/>
                  <a:gd name="T4" fmla="*/ 423 w 846"/>
                  <a:gd name="T5" fmla="*/ 665 h 695"/>
                  <a:gd name="T6" fmla="*/ 60 w 846"/>
                  <a:gd name="T7" fmla="*/ 665 h 695"/>
                  <a:gd name="T8" fmla="*/ 60 w 846"/>
                  <a:gd name="T9" fmla="*/ 575 h 695"/>
                  <a:gd name="T10" fmla="*/ 332 w 846"/>
                  <a:gd name="T11" fmla="*/ 484 h 695"/>
                  <a:gd name="T12" fmla="*/ 604 w 846"/>
                  <a:gd name="T13" fmla="*/ 302 h 695"/>
                  <a:gd name="T14" fmla="*/ 831 w 846"/>
                  <a:gd name="T15" fmla="*/ 30 h 6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46" h="695">
                    <a:moveTo>
                      <a:pt x="831" y="30"/>
                    </a:moveTo>
                    <a:cubicBezTo>
                      <a:pt x="846" y="60"/>
                      <a:pt x="763" y="378"/>
                      <a:pt x="695" y="484"/>
                    </a:cubicBezTo>
                    <a:cubicBezTo>
                      <a:pt x="627" y="590"/>
                      <a:pt x="529" y="635"/>
                      <a:pt x="423" y="665"/>
                    </a:cubicBezTo>
                    <a:cubicBezTo>
                      <a:pt x="317" y="695"/>
                      <a:pt x="120" y="680"/>
                      <a:pt x="60" y="665"/>
                    </a:cubicBezTo>
                    <a:cubicBezTo>
                      <a:pt x="0" y="650"/>
                      <a:pt x="15" y="605"/>
                      <a:pt x="60" y="575"/>
                    </a:cubicBezTo>
                    <a:cubicBezTo>
                      <a:pt x="105" y="545"/>
                      <a:pt x="241" y="530"/>
                      <a:pt x="332" y="484"/>
                    </a:cubicBezTo>
                    <a:cubicBezTo>
                      <a:pt x="423" y="438"/>
                      <a:pt x="528" y="378"/>
                      <a:pt x="604" y="302"/>
                    </a:cubicBezTo>
                    <a:cubicBezTo>
                      <a:pt x="680" y="226"/>
                      <a:pt x="816" y="0"/>
                      <a:pt x="831" y="30"/>
                    </a:cubicBez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847" name="Freeform 103">
                <a:extLst>
                  <a:ext uri="{FF2B5EF4-FFF2-40B4-BE49-F238E27FC236}">
                    <a16:creationId xmlns:a16="http://schemas.microsoft.com/office/drawing/2014/main" id="{CDA96F21-993F-4ABD-9129-73FACCEFACBF}"/>
                  </a:ext>
                </a:extLst>
              </p:cNvPr>
              <p:cNvSpPr>
                <a:spLocks/>
              </p:cNvSpPr>
              <p:nvPr/>
            </p:nvSpPr>
            <p:spPr bwMode="auto">
              <a:xfrm rot="-937776">
                <a:off x="5101" y="3309"/>
                <a:ext cx="846" cy="695"/>
              </a:xfrm>
              <a:custGeom>
                <a:avLst/>
                <a:gdLst>
                  <a:gd name="T0" fmla="*/ 831 w 846"/>
                  <a:gd name="T1" fmla="*/ 30 h 695"/>
                  <a:gd name="T2" fmla="*/ 695 w 846"/>
                  <a:gd name="T3" fmla="*/ 484 h 695"/>
                  <a:gd name="T4" fmla="*/ 423 w 846"/>
                  <a:gd name="T5" fmla="*/ 665 h 695"/>
                  <a:gd name="T6" fmla="*/ 60 w 846"/>
                  <a:gd name="T7" fmla="*/ 665 h 695"/>
                  <a:gd name="T8" fmla="*/ 60 w 846"/>
                  <a:gd name="T9" fmla="*/ 575 h 695"/>
                  <a:gd name="T10" fmla="*/ 332 w 846"/>
                  <a:gd name="T11" fmla="*/ 484 h 695"/>
                  <a:gd name="T12" fmla="*/ 604 w 846"/>
                  <a:gd name="T13" fmla="*/ 302 h 695"/>
                  <a:gd name="T14" fmla="*/ 831 w 846"/>
                  <a:gd name="T15" fmla="*/ 30 h 6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46" h="695">
                    <a:moveTo>
                      <a:pt x="831" y="30"/>
                    </a:moveTo>
                    <a:cubicBezTo>
                      <a:pt x="846" y="60"/>
                      <a:pt x="763" y="378"/>
                      <a:pt x="695" y="484"/>
                    </a:cubicBezTo>
                    <a:cubicBezTo>
                      <a:pt x="627" y="590"/>
                      <a:pt x="529" y="635"/>
                      <a:pt x="423" y="665"/>
                    </a:cubicBezTo>
                    <a:cubicBezTo>
                      <a:pt x="317" y="695"/>
                      <a:pt x="120" y="680"/>
                      <a:pt x="60" y="665"/>
                    </a:cubicBezTo>
                    <a:cubicBezTo>
                      <a:pt x="0" y="650"/>
                      <a:pt x="15" y="605"/>
                      <a:pt x="60" y="575"/>
                    </a:cubicBezTo>
                    <a:cubicBezTo>
                      <a:pt x="105" y="545"/>
                      <a:pt x="241" y="530"/>
                      <a:pt x="332" y="484"/>
                    </a:cubicBezTo>
                    <a:cubicBezTo>
                      <a:pt x="423" y="438"/>
                      <a:pt x="528" y="378"/>
                      <a:pt x="604" y="302"/>
                    </a:cubicBezTo>
                    <a:cubicBezTo>
                      <a:pt x="680" y="226"/>
                      <a:pt x="816" y="0"/>
                      <a:pt x="831" y="30"/>
                    </a:cubicBez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848" name="Rectangle 104">
                <a:extLst>
                  <a:ext uri="{FF2B5EF4-FFF2-40B4-BE49-F238E27FC236}">
                    <a16:creationId xmlns:a16="http://schemas.microsoft.com/office/drawing/2014/main" id="{9AEBBF23-A720-456B-8A6E-E3FB9E3783C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918556">
                <a:off x="5615" y="3158"/>
                <a:ext cx="317" cy="90"/>
              </a:xfrm>
              <a:prstGeom prst="rect">
                <a:avLst/>
              </a:prstGeom>
              <a:solidFill>
                <a:srgbClr val="FFFF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1877" name="Group 133">
            <a:extLst>
              <a:ext uri="{FF2B5EF4-FFF2-40B4-BE49-F238E27FC236}">
                <a16:creationId xmlns:a16="http://schemas.microsoft.com/office/drawing/2014/main" id="{BBBF6DBD-52BF-4F66-8ECA-8831B4B96FDC}"/>
              </a:ext>
            </a:extLst>
          </p:cNvPr>
          <p:cNvGrpSpPr>
            <a:grpSpLocks/>
          </p:cNvGrpSpPr>
          <p:nvPr/>
        </p:nvGrpSpPr>
        <p:grpSpPr bwMode="auto">
          <a:xfrm>
            <a:off x="7869238" y="4857750"/>
            <a:ext cx="1512887" cy="1403350"/>
            <a:chOff x="4957" y="3060"/>
            <a:chExt cx="953" cy="884"/>
          </a:xfrm>
        </p:grpSpPr>
        <p:sp>
          <p:nvSpPr>
            <p:cNvPr id="31791" name="Freeform 47">
              <a:extLst>
                <a:ext uri="{FF2B5EF4-FFF2-40B4-BE49-F238E27FC236}">
                  <a16:creationId xmlns:a16="http://schemas.microsoft.com/office/drawing/2014/main" id="{FAD70C5C-C4B1-4BD1-A1E6-D8838403F64D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7" y="3060"/>
              <a:ext cx="953" cy="884"/>
            </a:xfrm>
            <a:custGeom>
              <a:avLst/>
              <a:gdLst>
                <a:gd name="T0" fmla="*/ 930 w 953"/>
                <a:gd name="T1" fmla="*/ 143 h 884"/>
                <a:gd name="T2" fmla="*/ 794 w 953"/>
                <a:gd name="T3" fmla="*/ 461 h 884"/>
                <a:gd name="T4" fmla="*/ 567 w 953"/>
                <a:gd name="T5" fmla="*/ 733 h 884"/>
                <a:gd name="T6" fmla="*/ 204 w 953"/>
                <a:gd name="T7" fmla="*/ 869 h 884"/>
                <a:gd name="T8" fmla="*/ 23 w 953"/>
                <a:gd name="T9" fmla="*/ 824 h 884"/>
                <a:gd name="T10" fmla="*/ 68 w 953"/>
                <a:gd name="T11" fmla="*/ 733 h 884"/>
                <a:gd name="T12" fmla="*/ 295 w 953"/>
                <a:gd name="T13" fmla="*/ 688 h 884"/>
                <a:gd name="T14" fmla="*/ 567 w 953"/>
                <a:gd name="T15" fmla="*/ 552 h 884"/>
                <a:gd name="T16" fmla="*/ 748 w 953"/>
                <a:gd name="T17" fmla="*/ 279 h 884"/>
                <a:gd name="T18" fmla="*/ 794 w 953"/>
                <a:gd name="T19" fmla="*/ 98 h 884"/>
                <a:gd name="T20" fmla="*/ 885 w 953"/>
                <a:gd name="T21" fmla="*/ 7 h 884"/>
                <a:gd name="T22" fmla="*/ 930 w 953"/>
                <a:gd name="T23" fmla="*/ 53 h 884"/>
                <a:gd name="T24" fmla="*/ 930 w 953"/>
                <a:gd name="T25" fmla="*/ 143 h 8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53" h="884">
                  <a:moveTo>
                    <a:pt x="930" y="143"/>
                  </a:moveTo>
                  <a:cubicBezTo>
                    <a:pt x="907" y="211"/>
                    <a:pt x="854" y="363"/>
                    <a:pt x="794" y="461"/>
                  </a:cubicBezTo>
                  <a:cubicBezTo>
                    <a:pt x="734" y="559"/>
                    <a:pt x="665" y="665"/>
                    <a:pt x="567" y="733"/>
                  </a:cubicBezTo>
                  <a:cubicBezTo>
                    <a:pt x="469" y="801"/>
                    <a:pt x="295" y="854"/>
                    <a:pt x="204" y="869"/>
                  </a:cubicBezTo>
                  <a:cubicBezTo>
                    <a:pt x="113" y="884"/>
                    <a:pt x="46" y="847"/>
                    <a:pt x="23" y="824"/>
                  </a:cubicBezTo>
                  <a:cubicBezTo>
                    <a:pt x="0" y="801"/>
                    <a:pt x="23" y="756"/>
                    <a:pt x="68" y="733"/>
                  </a:cubicBezTo>
                  <a:cubicBezTo>
                    <a:pt x="113" y="710"/>
                    <a:pt x="212" y="718"/>
                    <a:pt x="295" y="688"/>
                  </a:cubicBezTo>
                  <a:cubicBezTo>
                    <a:pt x="378" y="658"/>
                    <a:pt x="492" y="620"/>
                    <a:pt x="567" y="552"/>
                  </a:cubicBezTo>
                  <a:cubicBezTo>
                    <a:pt x="642" y="484"/>
                    <a:pt x="710" y="354"/>
                    <a:pt x="748" y="279"/>
                  </a:cubicBezTo>
                  <a:cubicBezTo>
                    <a:pt x="786" y="204"/>
                    <a:pt x="771" y="143"/>
                    <a:pt x="794" y="98"/>
                  </a:cubicBezTo>
                  <a:cubicBezTo>
                    <a:pt x="817" y="53"/>
                    <a:pt x="862" y="14"/>
                    <a:pt x="885" y="7"/>
                  </a:cubicBezTo>
                  <a:cubicBezTo>
                    <a:pt x="908" y="0"/>
                    <a:pt x="923" y="30"/>
                    <a:pt x="930" y="53"/>
                  </a:cubicBezTo>
                  <a:cubicBezTo>
                    <a:pt x="937" y="76"/>
                    <a:pt x="953" y="75"/>
                    <a:pt x="930" y="143"/>
                  </a:cubicBezTo>
                  <a:close/>
                </a:path>
              </a:pathLst>
            </a:custGeom>
            <a:solidFill>
              <a:srgbClr val="969696"/>
            </a:solidFill>
            <a:ln w="762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849" name="Freeform 105">
              <a:extLst>
                <a:ext uri="{FF2B5EF4-FFF2-40B4-BE49-F238E27FC236}">
                  <a16:creationId xmlns:a16="http://schemas.microsoft.com/office/drawing/2014/main" id="{6401B4D0-AD62-4D7F-B40B-965D8256F7CE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7" y="3060"/>
              <a:ext cx="953" cy="884"/>
            </a:xfrm>
            <a:custGeom>
              <a:avLst/>
              <a:gdLst>
                <a:gd name="T0" fmla="*/ 930 w 953"/>
                <a:gd name="T1" fmla="*/ 143 h 884"/>
                <a:gd name="T2" fmla="*/ 794 w 953"/>
                <a:gd name="T3" fmla="*/ 461 h 884"/>
                <a:gd name="T4" fmla="*/ 567 w 953"/>
                <a:gd name="T5" fmla="*/ 733 h 884"/>
                <a:gd name="T6" fmla="*/ 204 w 953"/>
                <a:gd name="T7" fmla="*/ 869 h 884"/>
                <a:gd name="T8" fmla="*/ 23 w 953"/>
                <a:gd name="T9" fmla="*/ 824 h 884"/>
                <a:gd name="T10" fmla="*/ 68 w 953"/>
                <a:gd name="T11" fmla="*/ 733 h 884"/>
                <a:gd name="T12" fmla="*/ 295 w 953"/>
                <a:gd name="T13" fmla="*/ 688 h 884"/>
                <a:gd name="T14" fmla="*/ 567 w 953"/>
                <a:gd name="T15" fmla="*/ 552 h 884"/>
                <a:gd name="T16" fmla="*/ 748 w 953"/>
                <a:gd name="T17" fmla="*/ 279 h 884"/>
                <a:gd name="T18" fmla="*/ 794 w 953"/>
                <a:gd name="T19" fmla="*/ 98 h 884"/>
                <a:gd name="T20" fmla="*/ 885 w 953"/>
                <a:gd name="T21" fmla="*/ 7 h 884"/>
                <a:gd name="T22" fmla="*/ 930 w 953"/>
                <a:gd name="T23" fmla="*/ 53 h 884"/>
                <a:gd name="T24" fmla="*/ 930 w 953"/>
                <a:gd name="T25" fmla="*/ 143 h 8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53" h="884">
                  <a:moveTo>
                    <a:pt x="930" y="143"/>
                  </a:moveTo>
                  <a:cubicBezTo>
                    <a:pt x="907" y="211"/>
                    <a:pt x="854" y="363"/>
                    <a:pt x="794" y="461"/>
                  </a:cubicBezTo>
                  <a:cubicBezTo>
                    <a:pt x="734" y="559"/>
                    <a:pt x="665" y="665"/>
                    <a:pt x="567" y="733"/>
                  </a:cubicBezTo>
                  <a:cubicBezTo>
                    <a:pt x="469" y="801"/>
                    <a:pt x="295" y="854"/>
                    <a:pt x="204" y="869"/>
                  </a:cubicBezTo>
                  <a:cubicBezTo>
                    <a:pt x="113" y="884"/>
                    <a:pt x="46" y="847"/>
                    <a:pt x="23" y="824"/>
                  </a:cubicBezTo>
                  <a:cubicBezTo>
                    <a:pt x="0" y="801"/>
                    <a:pt x="23" y="756"/>
                    <a:pt x="68" y="733"/>
                  </a:cubicBezTo>
                  <a:cubicBezTo>
                    <a:pt x="113" y="710"/>
                    <a:pt x="212" y="718"/>
                    <a:pt x="295" y="688"/>
                  </a:cubicBezTo>
                  <a:cubicBezTo>
                    <a:pt x="378" y="658"/>
                    <a:pt x="492" y="620"/>
                    <a:pt x="567" y="552"/>
                  </a:cubicBezTo>
                  <a:cubicBezTo>
                    <a:pt x="642" y="484"/>
                    <a:pt x="710" y="354"/>
                    <a:pt x="748" y="279"/>
                  </a:cubicBezTo>
                  <a:cubicBezTo>
                    <a:pt x="786" y="204"/>
                    <a:pt x="771" y="143"/>
                    <a:pt x="794" y="98"/>
                  </a:cubicBezTo>
                  <a:cubicBezTo>
                    <a:pt x="817" y="53"/>
                    <a:pt x="862" y="14"/>
                    <a:pt x="885" y="7"/>
                  </a:cubicBezTo>
                  <a:cubicBezTo>
                    <a:pt x="908" y="0"/>
                    <a:pt x="923" y="30"/>
                    <a:pt x="930" y="53"/>
                  </a:cubicBezTo>
                  <a:cubicBezTo>
                    <a:pt x="937" y="76"/>
                    <a:pt x="953" y="75"/>
                    <a:pt x="930" y="143"/>
                  </a:cubicBezTo>
                  <a:close/>
                </a:path>
              </a:pathLst>
            </a:custGeom>
            <a:solidFill>
              <a:srgbClr val="99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31864" name="Group 120">
            <a:extLst>
              <a:ext uri="{FF2B5EF4-FFF2-40B4-BE49-F238E27FC236}">
                <a16:creationId xmlns:a16="http://schemas.microsoft.com/office/drawing/2014/main" id="{25ACA37C-CBDF-4AF2-A940-AD11A1087175}"/>
              </a:ext>
            </a:extLst>
          </p:cNvPr>
          <p:cNvGrpSpPr>
            <a:grpSpLocks/>
          </p:cNvGrpSpPr>
          <p:nvPr/>
        </p:nvGrpSpPr>
        <p:grpSpPr bwMode="auto">
          <a:xfrm>
            <a:off x="6321425" y="836613"/>
            <a:ext cx="1152525" cy="1584325"/>
            <a:chOff x="3982" y="527"/>
            <a:chExt cx="726" cy="998"/>
          </a:xfrm>
        </p:grpSpPr>
        <p:grpSp>
          <p:nvGrpSpPr>
            <p:cNvPr id="31792" name="Group 48">
              <a:extLst>
                <a:ext uri="{FF2B5EF4-FFF2-40B4-BE49-F238E27FC236}">
                  <a16:creationId xmlns:a16="http://schemas.microsoft.com/office/drawing/2014/main" id="{187712A7-CB10-4F76-8218-D8807D60B6E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982" y="527"/>
              <a:ext cx="726" cy="998"/>
              <a:chOff x="3982" y="527"/>
              <a:chExt cx="726" cy="998"/>
            </a:xfrm>
          </p:grpSpPr>
          <p:sp>
            <p:nvSpPr>
              <p:cNvPr id="31793" name="Oval 49">
                <a:extLst>
                  <a:ext uri="{FF2B5EF4-FFF2-40B4-BE49-F238E27FC236}">
                    <a16:creationId xmlns:a16="http://schemas.microsoft.com/office/drawing/2014/main" id="{B27C6310-6982-4A21-9857-878EBF1334D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18" y="618"/>
                <a:ext cx="454" cy="453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94" name="Oval 50">
                <a:extLst>
                  <a:ext uri="{FF2B5EF4-FFF2-40B4-BE49-F238E27FC236}">
                    <a16:creationId xmlns:a16="http://schemas.microsoft.com/office/drawing/2014/main" id="{7C5D5CB6-5F7F-45A2-83CB-D683C0E77B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82" y="981"/>
                <a:ext cx="726" cy="544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795" name="Rectangle 51">
                <a:extLst>
                  <a:ext uri="{FF2B5EF4-FFF2-40B4-BE49-F238E27FC236}">
                    <a16:creationId xmlns:a16="http://schemas.microsoft.com/office/drawing/2014/main" id="{6C148EB4-D158-4854-9210-843E7975B6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99" y="527"/>
                <a:ext cx="91" cy="136"/>
              </a:xfrm>
              <a:prstGeom prst="rect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1850" name="Group 106">
              <a:extLst>
                <a:ext uri="{FF2B5EF4-FFF2-40B4-BE49-F238E27FC236}">
                  <a16:creationId xmlns:a16="http://schemas.microsoft.com/office/drawing/2014/main" id="{40811FB7-E974-4C20-BB3A-0C5595BCDB5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982" y="527"/>
              <a:ext cx="726" cy="998"/>
              <a:chOff x="3982" y="527"/>
              <a:chExt cx="726" cy="998"/>
            </a:xfrm>
          </p:grpSpPr>
          <p:sp>
            <p:nvSpPr>
              <p:cNvPr id="31851" name="Oval 107">
                <a:extLst>
                  <a:ext uri="{FF2B5EF4-FFF2-40B4-BE49-F238E27FC236}">
                    <a16:creationId xmlns:a16="http://schemas.microsoft.com/office/drawing/2014/main" id="{4CB2810F-22C2-494E-8A35-10F9366CCD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18" y="618"/>
                <a:ext cx="454" cy="453"/>
              </a:xfrm>
              <a:prstGeom prst="ellipse">
                <a:avLst/>
              </a:pr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52" name="Oval 108">
                <a:extLst>
                  <a:ext uri="{FF2B5EF4-FFF2-40B4-BE49-F238E27FC236}">
                    <a16:creationId xmlns:a16="http://schemas.microsoft.com/office/drawing/2014/main" id="{A59C257B-48A3-4197-B9E6-0F74B663DBF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82" y="981"/>
                <a:ext cx="726" cy="544"/>
              </a:xfrm>
              <a:prstGeom prst="ellipse">
                <a:avLst/>
              </a:pr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53" name="Rectangle 109">
                <a:extLst>
                  <a:ext uri="{FF2B5EF4-FFF2-40B4-BE49-F238E27FC236}">
                    <a16:creationId xmlns:a16="http://schemas.microsoft.com/office/drawing/2014/main" id="{781A489D-C27D-4785-9606-0B2AF9BD70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99" y="527"/>
                <a:ext cx="91" cy="136"/>
              </a:xfrm>
              <a:prstGeom prst="rect">
                <a:avLst/>
              </a:pr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31870" name="Group 126">
            <a:extLst>
              <a:ext uri="{FF2B5EF4-FFF2-40B4-BE49-F238E27FC236}">
                <a16:creationId xmlns:a16="http://schemas.microsoft.com/office/drawing/2014/main" id="{FAB156A0-75B3-4B3C-B9BB-F6FE29A63E8E}"/>
              </a:ext>
            </a:extLst>
          </p:cNvPr>
          <p:cNvGrpSpPr>
            <a:grpSpLocks/>
          </p:cNvGrpSpPr>
          <p:nvPr/>
        </p:nvGrpSpPr>
        <p:grpSpPr bwMode="auto">
          <a:xfrm>
            <a:off x="2260600" y="3003550"/>
            <a:ext cx="1655763" cy="1054100"/>
            <a:chOff x="1424" y="1892"/>
            <a:chExt cx="1043" cy="664"/>
          </a:xfrm>
        </p:grpSpPr>
        <p:grpSp>
          <p:nvGrpSpPr>
            <p:cNvPr id="31796" name="Group 52">
              <a:extLst>
                <a:ext uri="{FF2B5EF4-FFF2-40B4-BE49-F238E27FC236}">
                  <a16:creationId xmlns:a16="http://schemas.microsoft.com/office/drawing/2014/main" id="{0B1AD1F3-1555-4A7F-8E95-31AD6FC00376}"/>
                </a:ext>
              </a:extLst>
            </p:cNvPr>
            <p:cNvGrpSpPr>
              <a:grpSpLocks/>
            </p:cNvGrpSpPr>
            <p:nvPr/>
          </p:nvGrpSpPr>
          <p:grpSpPr bwMode="auto">
            <a:xfrm rot="2700000">
              <a:off x="1614" y="1702"/>
              <a:ext cx="664" cy="1043"/>
              <a:chOff x="1623" y="1752"/>
              <a:chExt cx="635" cy="998"/>
            </a:xfrm>
          </p:grpSpPr>
          <p:sp>
            <p:nvSpPr>
              <p:cNvPr id="31797" name="Freeform 53">
                <a:extLst>
                  <a:ext uri="{FF2B5EF4-FFF2-40B4-BE49-F238E27FC236}">
                    <a16:creationId xmlns:a16="http://schemas.microsoft.com/office/drawing/2014/main" id="{82CFA97D-0109-4C98-8582-87A029289A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75" y="1752"/>
                <a:ext cx="331" cy="287"/>
              </a:xfrm>
              <a:custGeom>
                <a:avLst/>
                <a:gdLst>
                  <a:gd name="T0" fmla="*/ 105 w 331"/>
                  <a:gd name="T1" fmla="*/ 227 h 287"/>
                  <a:gd name="T2" fmla="*/ 0 w 331"/>
                  <a:gd name="T3" fmla="*/ 45 h 287"/>
                  <a:gd name="T4" fmla="*/ 59 w 331"/>
                  <a:gd name="T5" fmla="*/ 45 h 287"/>
                  <a:gd name="T6" fmla="*/ 137 w 331"/>
                  <a:gd name="T7" fmla="*/ 181 h 287"/>
                  <a:gd name="T8" fmla="*/ 137 w 331"/>
                  <a:gd name="T9" fmla="*/ 0 h 287"/>
                  <a:gd name="T10" fmla="*/ 195 w 331"/>
                  <a:gd name="T11" fmla="*/ 0 h 287"/>
                  <a:gd name="T12" fmla="*/ 195 w 331"/>
                  <a:gd name="T13" fmla="*/ 181 h 287"/>
                  <a:gd name="T14" fmla="*/ 273 w 331"/>
                  <a:gd name="T15" fmla="*/ 45 h 287"/>
                  <a:gd name="T16" fmla="*/ 331 w 331"/>
                  <a:gd name="T17" fmla="*/ 52 h 287"/>
                  <a:gd name="T18" fmla="*/ 204 w 331"/>
                  <a:gd name="T19" fmla="*/ 272 h 287"/>
                  <a:gd name="T20" fmla="*/ 150 w 331"/>
                  <a:gd name="T21" fmla="*/ 287 h 287"/>
                  <a:gd name="T22" fmla="*/ 105 w 331"/>
                  <a:gd name="T23" fmla="*/ 227 h 2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31" h="287">
                    <a:moveTo>
                      <a:pt x="105" y="227"/>
                    </a:moveTo>
                    <a:lnTo>
                      <a:pt x="0" y="45"/>
                    </a:lnTo>
                    <a:lnTo>
                      <a:pt x="59" y="45"/>
                    </a:lnTo>
                    <a:lnTo>
                      <a:pt x="137" y="181"/>
                    </a:lnTo>
                    <a:lnTo>
                      <a:pt x="137" y="0"/>
                    </a:lnTo>
                    <a:lnTo>
                      <a:pt x="195" y="0"/>
                    </a:lnTo>
                    <a:lnTo>
                      <a:pt x="195" y="181"/>
                    </a:lnTo>
                    <a:lnTo>
                      <a:pt x="273" y="45"/>
                    </a:lnTo>
                    <a:lnTo>
                      <a:pt x="331" y="52"/>
                    </a:lnTo>
                    <a:lnTo>
                      <a:pt x="204" y="272"/>
                    </a:lnTo>
                    <a:lnTo>
                      <a:pt x="150" y="287"/>
                    </a:lnTo>
                    <a:lnTo>
                      <a:pt x="105" y="227"/>
                    </a:ln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798" name="Freeform 54">
                <a:extLst>
                  <a:ext uri="{FF2B5EF4-FFF2-40B4-BE49-F238E27FC236}">
                    <a16:creationId xmlns:a16="http://schemas.microsoft.com/office/drawing/2014/main" id="{C1E23BF9-3D4A-480A-A08E-7610BD16D10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3" y="1933"/>
                <a:ext cx="635" cy="817"/>
              </a:xfrm>
              <a:custGeom>
                <a:avLst/>
                <a:gdLst>
                  <a:gd name="T0" fmla="*/ 318 w 635"/>
                  <a:gd name="T1" fmla="*/ 38 h 1082"/>
                  <a:gd name="T2" fmla="*/ 0 w 635"/>
                  <a:gd name="T3" fmla="*/ 174 h 1082"/>
                  <a:gd name="T4" fmla="*/ 318 w 635"/>
                  <a:gd name="T5" fmla="*/ 1082 h 1082"/>
                  <a:gd name="T6" fmla="*/ 635 w 635"/>
                  <a:gd name="T7" fmla="*/ 174 h 1082"/>
                  <a:gd name="T8" fmla="*/ 318 w 635"/>
                  <a:gd name="T9" fmla="*/ 38 h 10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35" h="1082">
                    <a:moveTo>
                      <a:pt x="318" y="38"/>
                    </a:moveTo>
                    <a:cubicBezTo>
                      <a:pt x="212" y="38"/>
                      <a:pt x="0" y="0"/>
                      <a:pt x="0" y="174"/>
                    </a:cubicBezTo>
                    <a:cubicBezTo>
                      <a:pt x="0" y="348"/>
                      <a:pt x="212" y="1082"/>
                      <a:pt x="318" y="1082"/>
                    </a:cubicBezTo>
                    <a:cubicBezTo>
                      <a:pt x="424" y="1082"/>
                      <a:pt x="635" y="348"/>
                      <a:pt x="635" y="174"/>
                    </a:cubicBezTo>
                    <a:cubicBezTo>
                      <a:pt x="635" y="0"/>
                      <a:pt x="424" y="38"/>
                      <a:pt x="318" y="38"/>
                    </a:cubicBezTo>
                    <a:close/>
                  </a:path>
                </a:pathLst>
              </a:cu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grpSp>
          <p:nvGrpSpPr>
            <p:cNvPr id="31854" name="Group 110">
              <a:extLst>
                <a:ext uri="{FF2B5EF4-FFF2-40B4-BE49-F238E27FC236}">
                  <a16:creationId xmlns:a16="http://schemas.microsoft.com/office/drawing/2014/main" id="{9047675B-1FAF-4BD9-AD12-E3750663C038}"/>
                </a:ext>
              </a:extLst>
            </p:cNvPr>
            <p:cNvGrpSpPr>
              <a:grpSpLocks/>
            </p:cNvGrpSpPr>
            <p:nvPr/>
          </p:nvGrpSpPr>
          <p:grpSpPr bwMode="auto">
            <a:xfrm rot="2700000">
              <a:off x="1614" y="1702"/>
              <a:ext cx="664" cy="1043"/>
              <a:chOff x="1623" y="1752"/>
              <a:chExt cx="635" cy="998"/>
            </a:xfrm>
          </p:grpSpPr>
          <p:sp>
            <p:nvSpPr>
              <p:cNvPr id="31855" name="Freeform 111">
                <a:extLst>
                  <a:ext uri="{FF2B5EF4-FFF2-40B4-BE49-F238E27FC236}">
                    <a16:creationId xmlns:a16="http://schemas.microsoft.com/office/drawing/2014/main" id="{B4B0CE4C-F575-4DF5-8A46-DED7F89BF0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75" y="1752"/>
                <a:ext cx="331" cy="287"/>
              </a:xfrm>
              <a:custGeom>
                <a:avLst/>
                <a:gdLst>
                  <a:gd name="T0" fmla="*/ 105 w 331"/>
                  <a:gd name="T1" fmla="*/ 227 h 287"/>
                  <a:gd name="T2" fmla="*/ 0 w 331"/>
                  <a:gd name="T3" fmla="*/ 45 h 287"/>
                  <a:gd name="T4" fmla="*/ 59 w 331"/>
                  <a:gd name="T5" fmla="*/ 45 h 287"/>
                  <a:gd name="T6" fmla="*/ 137 w 331"/>
                  <a:gd name="T7" fmla="*/ 181 h 287"/>
                  <a:gd name="T8" fmla="*/ 137 w 331"/>
                  <a:gd name="T9" fmla="*/ 0 h 287"/>
                  <a:gd name="T10" fmla="*/ 195 w 331"/>
                  <a:gd name="T11" fmla="*/ 0 h 287"/>
                  <a:gd name="T12" fmla="*/ 195 w 331"/>
                  <a:gd name="T13" fmla="*/ 181 h 287"/>
                  <a:gd name="T14" fmla="*/ 273 w 331"/>
                  <a:gd name="T15" fmla="*/ 45 h 287"/>
                  <a:gd name="T16" fmla="*/ 331 w 331"/>
                  <a:gd name="T17" fmla="*/ 52 h 287"/>
                  <a:gd name="T18" fmla="*/ 204 w 331"/>
                  <a:gd name="T19" fmla="*/ 272 h 287"/>
                  <a:gd name="T20" fmla="*/ 150 w 331"/>
                  <a:gd name="T21" fmla="*/ 287 h 287"/>
                  <a:gd name="T22" fmla="*/ 105 w 331"/>
                  <a:gd name="T23" fmla="*/ 227 h 2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31" h="287">
                    <a:moveTo>
                      <a:pt x="105" y="227"/>
                    </a:moveTo>
                    <a:lnTo>
                      <a:pt x="0" y="45"/>
                    </a:lnTo>
                    <a:lnTo>
                      <a:pt x="59" y="45"/>
                    </a:lnTo>
                    <a:lnTo>
                      <a:pt x="137" y="181"/>
                    </a:lnTo>
                    <a:lnTo>
                      <a:pt x="137" y="0"/>
                    </a:lnTo>
                    <a:lnTo>
                      <a:pt x="195" y="0"/>
                    </a:lnTo>
                    <a:lnTo>
                      <a:pt x="195" y="181"/>
                    </a:lnTo>
                    <a:lnTo>
                      <a:pt x="273" y="45"/>
                    </a:lnTo>
                    <a:lnTo>
                      <a:pt x="331" y="52"/>
                    </a:lnTo>
                    <a:lnTo>
                      <a:pt x="204" y="272"/>
                    </a:lnTo>
                    <a:lnTo>
                      <a:pt x="150" y="287"/>
                    </a:lnTo>
                    <a:lnTo>
                      <a:pt x="105" y="227"/>
                    </a:lnTo>
                    <a:close/>
                  </a:path>
                </a:pathLst>
              </a:custGeom>
              <a:solidFill>
                <a:srgbClr val="FF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31856" name="Freeform 112">
                <a:extLst>
                  <a:ext uri="{FF2B5EF4-FFF2-40B4-BE49-F238E27FC236}">
                    <a16:creationId xmlns:a16="http://schemas.microsoft.com/office/drawing/2014/main" id="{51F8BF32-A517-40B7-9491-FF18AEAA5AC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3" y="1933"/>
                <a:ext cx="635" cy="817"/>
              </a:xfrm>
              <a:custGeom>
                <a:avLst/>
                <a:gdLst>
                  <a:gd name="T0" fmla="*/ 318 w 635"/>
                  <a:gd name="T1" fmla="*/ 38 h 1082"/>
                  <a:gd name="T2" fmla="*/ 0 w 635"/>
                  <a:gd name="T3" fmla="*/ 174 h 1082"/>
                  <a:gd name="T4" fmla="*/ 318 w 635"/>
                  <a:gd name="T5" fmla="*/ 1082 h 1082"/>
                  <a:gd name="T6" fmla="*/ 635 w 635"/>
                  <a:gd name="T7" fmla="*/ 174 h 1082"/>
                  <a:gd name="T8" fmla="*/ 318 w 635"/>
                  <a:gd name="T9" fmla="*/ 38 h 10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35" h="1082">
                    <a:moveTo>
                      <a:pt x="318" y="38"/>
                    </a:moveTo>
                    <a:cubicBezTo>
                      <a:pt x="212" y="38"/>
                      <a:pt x="0" y="0"/>
                      <a:pt x="0" y="174"/>
                    </a:cubicBezTo>
                    <a:cubicBezTo>
                      <a:pt x="0" y="348"/>
                      <a:pt x="212" y="1082"/>
                      <a:pt x="318" y="1082"/>
                    </a:cubicBezTo>
                    <a:cubicBezTo>
                      <a:pt x="424" y="1082"/>
                      <a:pt x="635" y="348"/>
                      <a:pt x="635" y="174"/>
                    </a:cubicBezTo>
                    <a:cubicBezTo>
                      <a:pt x="635" y="0"/>
                      <a:pt x="424" y="38"/>
                      <a:pt x="318" y="38"/>
                    </a:cubicBezTo>
                    <a:close/>
                  </a:path>
                </a:pathLst>
              </a:custGeom>
              <a:solidFill>
                <a:srgbClr val="FF99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</p:grpSp>
      <p:grpSp>
        <p:nvGrpSpPr>
          <p:cNvPr id="31863" name="Group 119">
            <a:extLst>
              <a:ext uri="{FF2B5EF4-FFF2-40B4-BE49-F238E27FC236}">
                <a16:creationId xmlns:a16="http://schemas.microsoft.com/office/drawing/2014/main" id="{1BFD6FE9-1A4C-4630-8F45-B56FB6267F28}"/>
              </a:ext>
            </a:extLst>
          </p:cNvPr>
          <p:cNvGrpSpPr>
            <a:grpSpLocks/>
          </p:cNvGrpSpPr>
          <p:nvPr/>
        </p:nvGrpSpPr>
        <p:grpSpPr bwMode="auto">
          <a:xfrm>
            <a:off x="7977188" y="1052513"/>
            <a:ext cx="1439862" cy="1511300"/>
            <a:chOff x="5025" y="663"/>
            <a:chExt cx="907" cy="952"/>
          </a:xfrm>
        </p:grpSpPr>
        <p:grpSp>
          <p:nvGrpSpPr>
            <p:cNvPr id="31799" name="Group 55">
              <a:extLst>
                <a:ext uri="{FF2B5EF4-FFF2-40B4-BE49-F238E27FC236}">
                  <a16:creationId xmlns:a16="http://schemas.microsoft.com/office/drawing/2014/main" id="{691BFA57-86D3-4C62-85B0-AB90674F164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25" y="663"/>
              <a:ext cx="907" cy="952"/>
              <a:chOff x="5070" y="663"/>
              <a:chExt cx="862" cy="952"/>
            </a:xfrm>
          </p:grpSpPr>
          <p:sp>
            <p:nvSpPr>
              <p:cNvPr id="31800" name="Oval 56">
                <a:extLst>
                  <a:ext uri="{FF2B5EF4-FFF2-40B4-BE49-F238E27FC236}">
                    <a16:creationId xmlns:a16="http://schemas.microsoft.com/office/drawing/2014/main" id="{5F72D386-7FBA-44DB-A772-F9CC2AEE99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207" y="663"/>
                <a:ext cx="589" cy="817"/>
              </a:xfrm>
              <a:prstGeom prst="ellipse">
                <a:avLst/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01" name="AutoShape 57">
                <a:extLst>
                  <a:ext uri="{FF2B5EF4-FFF2-40B4-BE49-F238E27FC236}">
                    <a16:creationId xmlns:a16="http://schemas.microsoft.com/office/drawing/2014/main" id="{D48D34D4-4689-46A2-8804-DB4FB0834D7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1800000">
                <a:off x="5070" y="754"/>
                <a:ext cx="363" cy="861"/>
              </a:xfrm>
              <a:prstGeom prst="moon">
                <a:avLst>
                  <a:gd name="adj" fmla="val 43338"/>
                </a:avLst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02" name="AutoShape 58">
                <a:extLst>
                  <a:ext uri="{FF2B5EF4-FFF2-40B4-BE49-F238E27FC236}">
                    <a16:creationId xmlns:a16="http://schemas.microsoft.com/office/drawing/2014/main" id="{86F0F7D8-CAFF-43AE-8EA4-1B09D2607F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 flipH="1">
                <a:off x="5569" y="754"/>
                <a:ext cx="363" cy="861"/>
              </a:xfrm>
              <a:prstGeom prst="moon">
                <a:avLst>
                  <a:gd name="adj" fmla="val 43338"/>
                </a:avLst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03" name="AutoShape 59">
                <a:extLst>
                  <a:ext uri="{FF2B5EF4-FFF2-40B4-BE49-F238E27FC236}">
                    <a16:creationId xmlns:a16="http://schemas.microsoft.com/office/drawing/2014/main" id="{70898718-5FE4-41BF-B2B2-2360236292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1800000">
                <a:off x="5207" y="709"/>
                <a:ext cx="363" cy="861"/>
              </a:xfrm>
              <a:prstGeom prst="moon">
                <a:avLst>
                  <a:gd name="adj" fmla="val 20370"/>
                </a:avLst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04" name="AutoShape 60">
                <a:extLst>
                  <a:ext uri="{FF2B5EF4-FFF2-40B4-BE49-F238E27FC236}">
                    <a16:creationId xmlns:a16="http://schemas.microsoft.com/office/drawing/2014/main" id="{1876B2E3-461D-4050-8F8B-48236F0C8B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 flipH="1">
                <a:off x="5433" y="709"/>
                <a:ext cx="363" cy="861"/>
              </a:xfrm>
              <a:prstGeom prst="moon">
                <a:avLst>
                  <a:gd name="adj" fmla="val 20370"/>
                </a:avLst>
              </a:prstGeom>
              <a:solidFill>
                <a:srgbClr val="969696"/>
              </a:solidFill>
              <a:ln w="76200">
                <a:solidFill>
                  <a:srgbClr val="808080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31857" name="Group 113">
              <a:extLst>
                <a:ext uri="{FF2B5EF4-FFF2-40B4-BE49-F238E27FC236}">
                  <a16:creationId xmlns:a16="http://schemas.microsoft.com/office/drawing/2014/main" id="{61779689-F582-47C9-BACA-069B6A57C73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25" y="663"/>
              <a:ext cx="907" cy="952"/>
              <a:chOff x="5070" y="663"/>
              <a:chExt cx="862" cy="952"/>
            </a:xfrm>
          </p:grpSpPr>
          <p:sp>
            <p:nvSpPr>
              <p:cNvPr id="31858" name="Oval 114">
                <a:extLst>
                  <a:ext uri="{FF2B5EF4-FFF2-40B4-BE49-F238E27FC236}">
                    <a16:creationId xmlns:a16="http://schemas.microsoft.com/office/drawing/2014/main" id="{E748C466-736C-4942-A68A-3AC1E9E41A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207" y="663"/>
                <a:ext cx="589" cy="817"/>
              </a:xfrm>
              <a:prstGeom prst="ellipse">
                <a:avLst/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59" name="AutoShape 115">
                <a:extLst>
                  <a:ext uri="{FF2B5EF4-FFF2-40B4-BE49-F238E27FC236}">
                    <a16:creationId xmlns:a16="http://schemas.microsoft.com/office/drawing/2014/main" id="{62AA30FF-D027-4086-BEE1-15460D22E1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1800000">
                <a:off x="5070" y="754"/>
                <a:ext cx="363" cy="861"/>
              </a:xfrm>
              <a:prstGeom prst="moon">
                <a:avLst>
                  <a:gd name="adj" fmla="val 43338"/>
                </a:avLst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60" name="AutoShape 116">
                <a:extLst>
                  <a:ext uri="{FF2B5EF4-FFF2-40B4-BE49-F238E27FC236}">
                    <a16:creationId xmlns:a16="http://schemas.microsoft.com/office/drawing/2014/main" id="{1BC0E937-F7B9-4DE5-B4E0-1F86530F010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 flipH="1">
                <a:off x="5569" y="754"/>
                <a:ext cx="363" cy="861"/>
              </a:xfrm>
              <a:prstGeom prst="moon">
                <a:avLst>
                  <a:gd name="adj" fmla="val 43338"/>
                </a:avLst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61" name="AutoShape 117">
                <a:extLst>
                  <a:ext uri="{FF2B5EF4-FFF2-40B4-BE49-F238E27FC236}">
                    <a16:creationId xmlns:a16="http://schemas.microsoft.com/office/drawing/2014/main" id="{642B095F-C540-46F1-9FAD-2298074A98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-1800000">
                <a:off x="5207" y="709"/>
                <a:ext cx="363" cy="861"/>
              </a:xfrm>
              <a:prstGeom prst="moon">
                <a:avLst>
                  <a:gd name="adj" fmla="val 20370"/>
                </a:avLst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862" name="AutoShape 118">
                <a:extLst>
                  <a:ext uri="{FF2B5EF4-FFF2-40B4-BE49-F238E27FC236}">
                    <a16:creationId xmlns:a16="http://schemas.microsoft.com/office/drawing/2014/main" id="{BE745F54-002A-4535-BEE8-F9BCC7A217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 flipH="1">
                <a:off x="5433" y="709"/>
                <a:ext cx="363" cy="861"/>
              </a:xfrm>
              <a:prstGeom prst="moon">
                <a:avLst>
                  <a:gd name="adj" fmla="val 20370"/>
                </a:avLst>
              </a:prstGeom>
              <a:solidFill>
                <a:srgbClr val="99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16" name="Rectangle 20">
            <a:extLst>
              <a:ext uri="{FF2B5EF4-FFF2-40B4-BE49-F238E27FC236}">
                <a16:creationId xmlns:a16="http://schemas.microsoft.com/office/drawing/2014/main" id="{11FA2A4B-0F28-4D4A-BCCB-00D13BB39E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4488" y="765175"/>
            <a:ext cx="9288462" cy="5616575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pSp>
        <p:nvGrpSpPr>
          <p:cNvPr id="29698" name="Group 2">
            <a:extLst>
              <a:ext uri="{FF2B5EF4-FFF2-40B4-BE49-F238E27FC236}">
                <a16:creationId xmlns:a16="http://schemas.microsoft.com/office/drawing/2014/main" id="{D46DA118-7CA2-4578-A015-AA6E46F90B72}"/>
              </a:ext>
            </a:extLst>
          </p:cNvPr>
          <p:cNvGrpSpPr>
            <a:grpSpLocks/>
          </p:cNvGrpSpPr>
          <p:nvPr/>
        </p:nvGrpSpPr>
        <p:grpSpPr bwMode="auto">
          <a:xfrm>
            <a:off x="488950" y="908050"/>
            <a:ext cx="3024188" cy="2919413"/>
            <a:chOff x="716" y="2478"/>
            <a:chExt cx="1315" cy="1270"/>
          </a:xfrm>
        </p:grpSpPr>
        <p:sp>
          <p:nvSpPr>
            <p:cNvPr id="29699" name="Oval 3">
              <a:extLst>
                <a:ext uri="{FF2B5EF4-FFF2-40B4-BE49-F238E27FC236}">
                  <a16:creationId xmlns:a16="http://schemas.microsoft.com/office/drawing/2014/main" id="{F0BF82C9-56CF-46C0-8088-9530F3F6EA2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7" y="2614"/>
              <a:ext cx="1134" cy="1134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700" name="Oval 4">
              <a:extLst>
                <a:ext uri="{FF2B5EF4-FFF2-40B4-BE49-F238E27FC236}">
                  <a16:creationId xmlns:a16="http://schemas.microsoft.com/office/drawing/2014/main" id="{0F6FAAD7-83C4-4CB6-89F0-89523772F22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16" y="2478"/>
              <a:ext cx="453" cy="453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701" name="Oval 5">
              <a:extLst>
                <a:ext uri="{FF2B5EF4-FFF2-40B4-BE49-F238E27FC236}">
                  <a16:creationId xmlns:a16="http://schemas.microsoft.com/office/drawing/2014/main" id="{7F3215D3-C4E9-40AD-8789-90031199D2F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8" y="2478"/>
              <a:ext cx="453" cy="453"/>
            </a:xfrm>
            <a:prstGeom prst="ellipse">
              <a:avLst/>
            </a:prstGeom>
            <a:solidFill>
              <a:srgbClr val="99CC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29702" name="Rectangle 6">
            <a:extLst>
              <a:ext uri="{FF2B5EF4-FFF2-40B4-BE49-F238E27FC236}">
                <a16:creationId xmlns:a16="http://schemas.microsoft.com/office/drawing/2014/main" id="{EE68D3B8-78BF-4D49-A7C4-0861509A11F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ja-JP" altLang="en-US"/>
              <a:t>使用例</a:t>
            </a:r>
          </a:p>
        </p:txBody>
      </p:sp>
      <p:grpSp>
        <p:nvGrpSpPr>
          <p:cNvPr id="29706" name="Group 10">
            <a:extLst>
              <a:ext uri="{FF2B5EF4-FFF2-40B4-BE49-F238E27FC236}">
                <a16:creationId xmlns:a16="http://schemas.microsoft.com/office/drawing/2014/main" id="{CEAEB058-3D48-4B73-A0AB-10F88F742903}"/>
              </a:ext>
            </a:extLst>
          </p:cNvPr>
          <p:cNvGrpSpPr>
            <a:grpSpLocks/>
          </p:cNvGrpSpPr>
          <p:nvPr/>
        </p:nvGrpSpPr>
        <p:grpSpPr bwMode="auto">
          <a:xfrm>
            <a:off x="3081338" y="3573463"/>
            <a:ext cx="3313112" cy="2841625"/>
            <a:chOff x="1124" y="2115"/>
            <a:chExt cx="1164" cy="997"/>
          </a:xfrm>
        </p:grpSpPr>
        <p:sp>
          <p:nvSpPr>
            <p:cNvPr id="29707" name="Oval 11">
              <a:extLst>
                <a:ext uri="{FF2B5EF4-FFF2-40B4-BE49-F238E27FC236}">
                  <a16:creationId xmlns:a16="http://schemas.microsoft.com/office/drawing/2014/main" id="{4693DE36-D23E-4CAC-A42B-0A572464C43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15" y="2160"/>
              <a:ext cx="952" cy="952"/>
            </a:xfrm>
            <a:prstGeom prst="ellipse">
              <a:avLst/>
            </a:pr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9708" name="Freeform 12">
              <a:extLst>
                <a:ext uri="{FF2B5EF4-FFF2-40B4-BE49-F238E27FC236}">
                  <a16:creationId xmlns:a16="http://schemas.microsoft.com/office/drawing/2014/main" id="{F4B129DF-A3E9-4483-AC8A-FCDEF3632EA6}"/>
                </a:ext>
              </a:extLst>
            </p:cNvPr>
            <p:cNvSpPr>
              <a:spLocks/>
            </p:cNvSpPr>
            <p:nvPr/>
          </p:nvSpPr>
          <p:spPr bwMode="auto">
            <a:xfrm rot="900000">
              <a:off x="1124" y="2115"/>
              <a:ext cx="529" cy="476"/>
            </a:xfrm>
            <a:custGeom>
              <a:avLst/>
              <a:gdLst>
                <a:gd name="T0" fmla="*/ 227 w 529"/>
                <a:gd name="T1" fmla="*/ 461 h 476"/>
                <a:gd name="T2" fmla="*/ 45 w 529"/>
                <a:gd name="T3" fmla="*/ 53 h 476"/>
                <a:gd name="T4" fmla="*/ 499 w 529"/>
                <a:gd name="T5" fmla="*/ 143 h 476"/>
                <a:gd name="T6" fmla="*/ 227 w 529"/>
                <a:gd name="T7" fmla="*/ 461 h 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29" h="476">
                  <a:moveTo>
                    <a:pt x="227" y="461"/>
                  </a:moveTo>
                  <a:cubicBezTo>
                    <a:pt x="152" y="446"/>
                    <a:pt x="0" y="106"/>
                    <a:pt x="45" y="53"/>
                  </a:cubicBezTo>
                  <a:cubicBezTo>
                    <a:pt x="90" y="0"/>
                    <a:pt x="469" y="75"/>
                    <a:pt x="499" y="143"/>
                  </a:cubicBezTo>
                  <a:cubicBezTo>
                    <a:pt x="529" y="211"/>
                    <a:pt x="302" y="476"/>
                    <a:pt x="227" y="461"/>
                  </a:cubicBezTo>
                  <a:close/>
                </a:path>
              </a:pathLst>
            </a:cu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9709" name="Freeform 13">
              <a:extLst>
                <a:ext uri="{FF2B5EF4-FFF2-40B4-BE49-F238E27FC236}">
                  <a16:creationId xmlns:a16="http://schemas.microsoft.com/office/drawing/2014/main" id="{4BFFA3AA-A9E9-43C0-AA7F-5BEE061E5905}"/>
                </a:ext>
              </a:extLst>
            </p:cNvPr>
            <p:cNvSpPr>
              <a:spLocks/>
            </p:cNvSpPr>
            <p:nvPr/>
          </p:nvSpPr>
          <p:spPr bwMode="auto">
            <a:xfrm rot="20700000" flipH="1">
              <a:off x="1759" y="2115"/>
              <a:ext cx="529" cy="476"/>
            </a:xfrm>
            <a:custGeom>
              <a:avLst/>
              <a:gdLst>
                <a:gd name="T0" fmla="*/ 227 w 529"/>
                <a:gd name="T1" fmla="*/ 461 h 476"/>
                <a:gd name="T2" fmla="*/ 45 w 529"/>
                <a:gd name="T3" fmla="*/ 53 h 476"/>
                <a:gd name="T4" fmla="*/ 499 w 529"/>
                <a:gd name="T5" fmla="*/ 143 h 476"/>
                <a:gd name="T6" fmla="*/ 227 w 529"/>
                <a:gd name="T7" fmla="*/ 461 h 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29" h="476">
                  <a:moveTo>
                    <a:pt x="227" y="461"/>
                  </a:moveTo>
                  <a:cubicBezTo>
                    <a:pt x="152" y="446"/>
                    <a:pt x="0" y="106"/>
                    <a:pt x="45" y="53"/>
                  </a:cubicBezTo>
                  <a:cubicBezTo>
                    <a:pt x="90" y="0"/>
                    <a:pt x="469" y="75"/>
                    <a:pt x="499" y="143"/>
                  </a:cubicBezTo>
                  <a:cubicBezTo>
                    <a:pt x="529" y="211"/>
                    <a:pt x="302" y="476"/>
                    <a:pt x="227" y="461"/>
                  </a:cubicBezTo>
                  <a:close/>
                </a:path>
              </a:pathLst>
            </a:custGeom>
            <a:solidFill>
              <a:srgbClr val="FFCC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9710" name="Group 14">
            <a:extLst>
              <a:ext uri="{FF2B5EF4-FFF2-40B4-BE49-F238E27FC236}">
                <a16:creationId xmlns:a16="http://schemas.microsoft.com/office/drawing/2014/main" id="{5E1E5F81-A787-40D2-AAE0-FB753FDACF11}"/>
              </a:ext>
            </a:extLst>
          </p:cNvPr>
          <p:cNvGrpSpPr>
            <a:grpSpLocks/>
          </p:cNvGrpSpPr>
          <p:nvPr/>
        </p:nvGrpSpPr>
        <p:grpSpPr bwMode="auto">
          <a:xfrm>
            <a:off x="6165850" y="908050"/>
            <a:ext cx="2998788" cy="3529013"/>
            <a:chOff x="3891" y="482"/>
            <a:chExt cx="848" cy="998"/>
          </a:xfrm>
        </p:grpSpPr>
        <p:sp>
          <p:nvSpPr>
            <p:cNvPr id="29711" name="Freeform 15">
              <a:extLst>
                <a:ext uri="{FF2B5EF4-FFF2-40B4-BE49-F238E27FC236}">
                  <a16:creationId xmlns:a16="http://schemas.microsoft.com/office/drawing/2014/main" id="{18BA36B4-6341-4946-8612-3BC61D6C05F4}"/>
                </a:ext>
              </a:extLst>
            </p:cNvPr>
            <p:cNvSpPr>
              <a:spLocks/>
            </p:cNvSpPr>
            <p:nvPr/>
          </p:nvSpPr>
          <p:spPr bwMode="auto">
            <a:xfrm>
              <a:off x="3936" y="663"/>
              <a:ext cx="772" cy="771"/>
            </a:xfrm>
            <a:custGeom>
              <a:avLst/>
              <a:gdLst>
                <a:gd name="T0" fmla="*/ 1089 w 2178"/>
                <a:gd name="T1" fmla="*/ 0 h 3447"/>
                <a:gd name="T2" fmla="*/ 0 w 2178"/>
                <a:gd name="T3" fmla="*/ 998 h 3447"/>
                <a:gd name="T4" fmla="*/ 1089 w 2178"/>
                <a:gd name="T5" fmla="*/ 3447 h 3447"/>
                <a:gd name="T6" fmla="*/ 2178 w 2178"/>
                <a:gd name="T7" fmla="*/ 998 h 3447"/>
                <a:gd name="T8" fmla="*/ 1089 w 2178"/>
                <a:gd name="T9" fmla="*/ 0 h 34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78" h="3447">
                  <a:moveTo>
                    <a:pt x="1089" y="0"/>
                  </a:moveTo>
                  <a:cubicBezTo>
                    <a:pt x="726" y="0"/>
                    <a:pt x="0" y="424"/>
                    <a:pt x="0" y="998"/>
                  </a:cubicBezTo>
                  <a:cubicBezTo>
                    <a:pt x="0" y="1572"/>
                    <a:pt x="726" y="3447"/>
                    <a:pt x="1089" y="3447"/>
                  </a:cubicBezTo>
                  <a:cubicBezTo>
                    <a:pt x="1452" y="3447"/>
                    <a:pt x="2178" y="1572"/>
                    <a:pt x="2178" y="998"/>
                  </a:cubicBezTo>
                  <a:cubicBezTo>
                    <a:pt x="2178" y="424"/>
                    <a:pt x="1452" y="0"/>
                    <a:pt x="1089" y="0"/>
                  </a:cubicBezTo>
                  <a:close/>
                </a:path>
              </a:pathLst>
            </a:cu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9712" name="Freeform 16">
              <a:extLst>
                <a:ext uri="{FF2B5EF4-FFF2-40B4-BE49-F238E27FC236}">
                  <a16:creationId xmlns:a16="http://schemas.microsoft.com/office/drawing/2014/main" id="{D9F72BC2-B37C-439D-8E84-31ABE3FCE704}"/>
                </a:ext>
              </a:extLst>
            </p:cNvPr>
            <p:cNvSpPr>
              <a:spLocks/>
            </p:cNvSpPr>
            <p:nvPr/>
          </p:nvSpPr>
          <p:spPr bwMode="auto">
            <a:xfrm>
              <a:off x="3891" y="482"/>
              <a:ext cx="394" cy="393"/>
            </a:xfrm>
            <a:custGeom>
              <a:avLst/>
              <a:gdLst>
                <a:gd name="T0" fmla="*/ 76 w 689"/>
                <a:gd name="T1" fmla="*/ 590 h 688"/>
                <a:gd name="T2" fmla="*/ 212 w 689"/>
                <a:gd name="T3" fmla="*/ 0 h 688"/>
                <a:gd name="T4" fmla="*/ 666 w 689"/>
                <a:gd name="T5" fmla="*/ 590 h 688"/>
                <a:gd name="T6" fmla="*/ 76 w 689"/>
                <a:gd name="T7" fmla="*/ 590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89" h="688">
                  <a:moveTo>
                    <a:pt x="76" y="590"/>
                  </a:moveTo>
                  <a:cubicBezTo>
                    <a:pt x="0" y="492"/>
                    <a:pt x="114" y="0"/>
                    <a:pt x="212" y="0"/>
                  </a:cubicBezTo>
                  <a:cubicBezTo>
                    <a:pt x="310" y="0"/>
                    <a:pt x="689" y="492"/>
                    <a:pt x="666" y="590"/>
                  </a:cubicBezTo>
                  <a:cubicBezTo>
                    <a:pt x="643" y="688"/>
                    <a:pt x="152" y="688"/>
                    <a:pt x="76" y="590"/>
                  </a:cubicBezTo>
                  <a:close/>
                </a:path>
              </a:pathLst>
            </a:cu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9713" name="Freeform 17">
              <a:extLst>
                <a:ext uri="{FF2B5EF4-FFF2-40B4-BE49-F238E27FC236}">
                  <a16:creationId xmlns:a16="http://schemas.microsoft.com/office/drawing/2014/main" id="{4DA915BB-AFAB-4E4F-8783-9998123412CF}"/>
                </a:ext>
              </a:extLst>
            </p:cNvPr>
            <p:cNvSpPr>
              <a:spLocks/>
            </p:cNvSpPr>
            <p:nvPr/>
          </p:nvSpPr>
          <p:spPr bwMode="auto">
            <a:xfrm flipH="1">
              <a:off x="4345" y="482"/>
              <a:ext cx="394" cy="393"/>
            </a:xfrm>
            <a:custGeom>
              <a:avLst/>
              <a:gdLst>
                <a:gd name="T0" fmla="*/ 76 w 689"/>
                <a:gd name="T1" fmla="*/ 590 h 688"/>
                <a:gd name="T2" fmla="*/ 212 w 689"/>
                <a:gd name="T3" fmla="*/ 0 h 688"/>
                <a:gd name="T4" fmla="*/ 666 w 689"/>
                <a:gd name="T5" fmla="*/ 590 h 688"/>
                <a:gd name="T6" fmla="*/ 76 w 689"/>
                <a:gd name="T7" fmla="*/ 590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89" h="688">
                  <a:moveTo>
                    <a:pt x="76" y="590"/>
                  </a:moveTo>
                  <a:cubicBezTo>
                    <a:pt x="0" y="492"/>
                    <a:pt x="114" y="0"/>
                    <a:pt x="212" y="0"/>
                  </a:cubicBezTo>
                  <a:cubicBezTo>
                    <a:pt x="310" y="0"/>
                    <a:pt x="689" y="492"/>
                    <a:pt x="666" y="590"/>
                  </a:cubicBezTo>
                  <a:cubicBezTo>
                    <a:pt x="643" y="688"/>
                    <a:pt x="152" y="688"/>
                    <a:pt x="76" y="590"/>
                  </a:cubicBezTo>
                  <a:close/>
                </a:path>
              </a:pathLst>
            </a:cu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9714" name="Oval 18">
              <a:extLst>
                <a:ext uri="{FF2B5EF4-FFF2-40B4-BE49-F238E27FC236}">
                  <a16:creationId xmlns:a16="http://schemas.microsoft.com/office/drawing/2014/main" id="{2630C90B-6C60-452A-AF1E-A5D3CC1AFFA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54" y="1389"/>
              <a:ext cx="136" cy="91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29717" name="Text Box 21">
            <a:extLst>
              <a:ext uri="{FF2B5EF4-FFF2-40B4-BE49-F238E27FC236}">
                <a16:creationId xmlns:a16="http://schemas.microsoft.com/office/drawing/2014/main" id="{5DCE9552-F369-4434-8575-E5B9475B179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81113" y="936625"/>
            <a:ext cx="151447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2800" b="1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 sz="2800" b="1">
                <a:latin typeface="メイリオ" panose="020B0604030504040204" pitchFamily="50" charset="-128"/>
                <a:ea typeface="メイリオ" panose="020B0604030504040204" pitchFamily="50" charset="-128"/>
              </a:rPr>
              <a:t>プラン</a:t>
            </a:r>
          </a:p>
        </p:txBody>
      </p:sp>
      <p:sp>
        <p:nvSpPr>
          <p:cNvPr id="29718" name="Text Box 22">
            <a:extLst>
              <a:ext uri="{FF2B5EF4-FFF2-40B4-BE49-F238E27FC236}">
                <a16:creationId xmlns:a16="http://schemas.microsoft.com/office/drawing/2014/main" id="{EE81D646-74F0-4342-AD71-2D6EAF07FF3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016375" y="3455988"/>
            <a:ext cx="1511300" cy="519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2800" b="1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 sz="2800" b="1">
                <a:latin typeface="メイリオ" panose="020B0604030504040204" pitchFamily="50" charset="-128"/>
                <a:ea typeface="メイリオ" panose="020B0604030504040204" pitchFamily="50" charset="-128"/>
              </a:rPr>
              <a:t>プラン</a:t>
            </a:r>
          </a:p>
        </p:txBody>
      </p:sp>
      <p:sp>
        <p:nvSpPr>
          <p:cNvPr id="29719" name="Text Box 23">
            <a:extLst>
              <a:ext uri="{FF2B5EF4-FFF2-40B4-BE49-F238E27FC236}">
                <a16:creationId xmlns:a16="http://schemas.microsoft.com/office/drawing/2014/main" id="{BB2D48AA-8034-4ED0-A932-117056E5EAD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040563" y="1223963"/>
            <a:ext cx="1495425" cy="519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2800" b="1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lang="ja-JP" altLang="en-US" sz="2800" b="1">
                <a:latin typeface="メイリオ" panose="020B0604030504040204" pitchFamily="50" charset="-128"/>
                <a:ea typeface="メイリオ" panose="020B0604030504040204" pitchFamily="50" charset="-128"/>
              </a:rPr>
              <a:t>プラン</a:t>
            </a:r>
          </a:p>
        </p:txBody>
      </p:sp>
      <p:sp>
        <p:nvSpPr>
          <p:cNvPr id="29720" name="Text Box 24">
            <a:extLst>
              <a:ext uri="{FF2B5EF4-FFF2-40B4-BE49-F238E27FC236}">
                <a16:creationId xmlns:a16="http://schemas.microsoft.com/office/drawing/2014/main" id="{AB943A58-6097-456D-917C-7C55E9B5B6F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31825" y="1484313"/>
            <a:ext cx="2808288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ja-JP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lang="ja-JP" altLang="en-US">
                <a:latin typeface="メイリオ" panose="020B0604030504040204" pitchFamily="50" charset="-128"/>
                <a:ea typeface="メイリオ" panose="020B0604030504040204" pitchFamily="50" charset="-128"/>
              </a:rPr>
              <a:t>プランは熊のようにどっしりとしたプラン。</a:t>
            </a:r>
          </a:p>
          <a:p>
            <a:pPr>
              <a:lnSpc>
                <a:spcPct val="120000"/>
              </a:lnSpc>
            </a:pPr>
            <a:r>
              <a:rPr lang="ja-JP" altLang="en-US">
                <a:latin typeface="メイリオ" panose="020B0604030504040204" pitchFamily="50" charset="-128"/>
                <a:ea typeface="メイリオ" panose="020B0604030504040204" pitchFamily="50" charset="-128"/>
              </a:rPr>
              <a:t>あなたならきっとうまくいくはずです。</a:t>
            </a:r>
          </a:p>
        </p:txBody>
      </p:sp>
      <p:sp>
        <p:nvSpPr>
          <p:cNvPr id="29721" name="Text Box 25">
            <a:extLst>
              <a:ext uri="{FF2B5EF4-FFF2-40B4-BE49-F238E27FC236}">
                <a16:creationId xmlns:a16="http://schemas.microsoft.com/office/drawing/2014/main" id="{937F0DBC-C8F0-4F82-84F8-6D1BD1F7C0E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297238" y="4076700"/>
            <a:ext cx="280828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ja-JP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>
                <a:latin typeface="メイリオ" panose="020B0604030504040204" pitchFamily="50" charset="-128"/>
                <a:ea typeface="メイリオ" panose="020B0604030504040204" pitchFamily="50" charset="-128"/>
              </a:rPr>
              <a:t>プランは猫のように身軽なプラン。すばやさが身上のあなたはきっとうまくいくでしょう。</a:t>
            </a:r>
          </a:p>
        </p:txBody>
      </p:sp>
      <p:sp>
        <p:nvSpPr>
          <p:cNvPr id="29722" name="Text Box 26">
            <a:extLst>
              <a:ext uri="{FF2B5EF4-FFF2-40B4-BE49-F238E27FC236}">
                <a16:creationId xmlns:a16="http://schemas.microsoft.com/office/drawing/2014/main" id="{3684917F-8739-4317-8331-D273A06CA85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248400" y="1700213"/>
            <a:ext cx="2808288" cy="1743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ja-JP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lang="ja-JP" altLang="en-US">
                <a:latin typeface="メイリオ" panose="020B0604030504040204" pitchFamily="50" charset="-128"/>
                <a:ea typeface="メイリオ" panose="020B0604030504040204" pitchFamily="50" charset="-128"/>
              </a:rPr>
              <a:t>プランはきつねのようにちゃっかりしたプラン。</a:t>
            </a:r>
          </a:p>
          <a:p>
            <a:pPr>
              <a:lnSpc>
                <a:spcPct val="120000"/>
              </a:lnSpc>
            </a:pPr>
            <a:r>
              <a:rPr lang="ja-JP" altLang="en-US">
                <a:latin typeface="メイリオ" panose="020B0604030504040204" pitchFamily="50" charset="-128"/>
                <a:ea typeface="メイリオ" panose="020B0604030504040204" pitchFamily="50" charset="-128"/>
              </a:rPr>
              <a:t>やりくり上手なあなたらきっとうまくいくでしょう。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2120</TotalTime>
  <Words>79</Words>
  <Application>Microsoft Office PowerPoint</Application>
  <PresentationFormat>A4 210 x 297 mm</PresentationFormat>
  <Paragraphs>13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0" baseType="lpstr">
      <vt:lpstr>Arial</vt:lpstr>
      <vt:lpstr>ＭＳ Ｐゴシック</vt:lpstr>
      <vt:lpstr>メイリオ</vt:lpstr>
      <vt:lpstr>ＭＳ Ｐ明朝</vt:lpstr>
      <vt:lpstr>標準デザイン</vt:lpstr>
      <vt:lpstr>動物</vt:lpstr>
      <vt:lpstr>動物</vt:lpstr>
      <vt:lpstr>野菜／果物</vt:lpstr>
      <vt:lpstr>野菜／果物</vt:lpstr>
      <vt:lpstr>使用例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ptxb58_動物、野菜の形状の背景枠素材</dc:title>
  <dc:subject>ptxb58_動物、野菜の形状の背景枠素材</dc:subject>
  <dc:creator>でじけろお</dc:creator>
  <cp:revision>2</cp:revision>
  <dcterms:created xsi:type="dcterms:W3CDTF">2011-09-12T06:35:08Z</dcterms:created>
  <dcterms:modified xsi:type="dcterms:W3CDTF">2019-10-04T08:24:43Z</dcterms:modified>
  <cp:version>2</cp:version>
</cp:coreProperties>
</file>

<file path=docProps/thumbnail.jpeg>
</file>